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4.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5.xml" ContentType="application/vnd.openxmlformats-officedocument.theme+xml"/>
  <Override PartName="/ppt/slideLayouts/slideLayout28.xml" ContentType="application/vnd.openxmlformats-officedocument.presentationml.slideLayout+xml"/>
  <Override PartName="/ppt/theme/theme6.xml" ContentType="application/vnd.openxmlformats-officedocument.theme+xml"/>
  <Override PartName="/ppt/slideLayouts/slideLayout29.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8" r:id="rId1"/>
    <p:sldMasterId id="2147483905" r:id="rId2"/>
    <p:sldMasterId id="2147483955" r:id="rId3"/>
    <p:sldMasterId id="2147483939" r:id="rId4"/>
    <p:sldMasterId id="2147483948" r:id="rId5"/>
    <p:sldMasterId id="2147483950" r:id="rId6"/>
    <p:sldMasterId id="2147483683" r:id="rId7"/>
  </p:sldMasterIdLst>
  <p:notesMasterIdLst>
    <p:notesMasterId r:id="rId19"/>
  </p:notesMasterIdLst>
  <p:handoutMasterIdLst>
    <p:handoutMasterId r:id="rId20"/>
  </p:handoutMasterIdLst>
  <p:sldIdLst>
    <p:sldId id="603" r:id="rId8"/>
    <p:sldId id="739" r:id="rId9"/>
    <p:sldId id="2613" r:id="rId10"/>
    <p:sldId id="2636" r:id="rId11"/>
    <p:sldId id="2635" r:id="rId12"/>
    <p:sldId id="2637" r:id="rId13"/>
    <p:sldId id="2638" r:id="rId14"/>
    <p:sldId id="2639" r:id="rId15"/>
    <p:sldId id="2640" r:id="rId16"/>
    <p:sldId id="2383" r:id="rId17"/>
    <p:sldId id="582" r:id="rId18"/>
  </p:sldIdLst>
  <p:sldSz cx="12196763" cy="6858000"/>
  <p:notesSz cx="6858000" cy="9144000"/>
  <p:defaultTextStyle>
    <a:defPPr>
      <a:defRPr lang="en-US"/>
    </a:defPPr>
    <a:lvl1pPr marL="0" algn="l" defTabSz="914478" rtl="0" eaLnBrk="1" latinLnBrk="0" hangingPunct="1">
      <a:defRPr sz="1800" kern="1200">
        <a:solidFill>
          <a:schemeClr val="tx1"/>
        </a:solidFill>
        <a:latin typeface="+mn-lt"/>
        <a:ea typeface="+mn-ea"/>
        <a:cs typeface="+mn-cs"/>
      </a:defRPr>
    </a:lvl1pPr>
    <a:lvl2pPr marL="457240" algn="l" defTabSz="914478" rtl="0" eaLnBrk="1" latinLnBrk="0" hangingPunct="1">
      <a:defRPr sz="1800" kern="1200">
        <a:solidFill>
          <a:schemeClr val="tx1"/>
        </a:solidFill>
        <a:latin typeface="+mn-lt"/>
        <a:ea typeface="+mn-ea"/>
        <a:cs typeface="+mn-cs"/>
      </a:defRPr>
    </a:lvl2pPr>
    <a:lvl3pPr marL="914478" algn="l" defTabSz="914478" rtl="0" eaLnBrk="1" latinLnBrk="0" hangingPunct="1">
      <a:defRPr sz="1800" kern="1200">
        <a:solidFill>
          <a:schemeClr val="tx1"/>
        </a:solidFill>
        <a:latin typeface="+mn-lt"/>
        <a:ea typeface="+mn-ea"/>
        <a:cs typeface="+mn-cs"/>
      </a:defRPr>
    </a:lvl3pPr>
    <a:lvl4pPr marL="1371718" algn="l" defTabSz="914478" rtl="0" eaLnBrk="1" latinLnBrk="0" hangingPunct="1">
      <a:defRPr sz="1800" kern="1200">
        <a:solidFill>
          <a:schemeClr val="tx1"/>
        </a:solidFill>
        <a:latin typeface="+mn-lt"/>
        <a:ea typeface="+mn-ea"/>
        <a:cs typeface="+mn-cs"/>
      </a:defRPr>
    </a:lvl4pPr>
    <a:lvl5pPr marL="1828957" algn="l" defTabSz="914478" rtl="0" eaLnBrk="1" latinLnBrk="0" hangingPunct="1">
      <a:defRPr sz="1800" kern="1200">
        <a:solidFill>
          <a:schemeClr val="tx1"/>
        </a:solidFill>
        <a:latin typeface="+mn-lt"/>
        <a:ea typeface="+mn-ea"/>
        <a:cs typeface="+mn-cs"/>
      </a:defRPr>
    </a:lvl5pPr>
    <a:lvl6pPr marL="2286196" algn="l" defTabSz="914478" rtl="0" eaLnBrk="1" latinLnBrk="0" hangingPunct="1">
      <a:defRPr sz="1800" kern="1200">
        <a:solidFill>
          <a:schemeClr val="tx1"/>
        </a:solidFill>
        <a:latin typeface="+mn-lt"/>
        <a:ea typeface="+mn-ea"/>
        <a:cs typeface="+mn-cs"/>
      </a:defRPr>
    </a:lvl6pPr>
    <a:lvl7pPr marL="2743435" algn="l" defTabSz="914478" rtl="0" eaLnBrk="1" latinLnBrk="0" hangingPunct="1">
      <a:defRPr sz="1800" kern="1200">
        <a:solidFill>
          <a:schemeClr val="tx1"/>
        </a:solidFill>
        <a:latin typeface="+mn-lt"/>
        <a:ea typeface="+mn-ea"/>
        <a:cs typeface="+mn-cs"/>
      </a:defRPr>
    </a:lvl7pPr>
    <a:lvl8pPr marL="3200675" algn="l" defTabSz="914478" rtl="0" eaLnBrk="1" latinLnBrk="0" hangingPunct="1">
      <a:defRPr sz="1800" kern="1200">
        <a:solidFill>
          <a:schemeClr val="tx1"/>
        </a:solidFill>
        <a:latin typeface="+mn-lt"/>
        <a:ea typeface="+mn-ea"/>
        <a:cs typeface="+mn-cs"/>
      </a:defRPr>
    </a:lvl8pPr>
    <a:lvl9pPr marL="3657913" algn="l" defTabSz="91447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969CA7"/>
    <a:srgbClr val="FF9900"/>
    <a:srgbClr val="C00000"/>
    <a:srgbClr val="92D050"/>
    <a:srgbClr val="0432FF"/>
    <a:srgbClr val="0096FF"/>
    <a:srgbClr val="1D1D1A"/>
    <a:srgbClr val="F2F2F2"/>
    <a:srgbClr val="4F81BD"/>
    <a:srgbClr val="E2F9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15" autoAdjust="0"/>
    <p:restoredTop sz="96291" autoAdjust="0"/>
  </p:normalViewPr>
  <p:slideViewPr>
    <p:cSldViewPr snapToGrid="0" snapToObjects="1">
      <p:cViewPr>
        <p:scale>
          <a:sx n="140" d="100"/>
          <a:sy n="140" d="100"/>
        </p:scale>
        <p:origin x="780" y="42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6" d="100"/>
          <a:sy n="96" d="100"/>
        </p:scale>
        <p:origin x="3688"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CC198DB-AFBD-584A-8986-364FF2B03F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D01315C-523F-A043-8029-B992149712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CF71B8-DF2A-2E41-BE66-2E18A767DA8A}" type="datetimeFigureOut">
              <a:rPr lang="en-US" smtClean="0"/>
              <a:t>6/29/2025</a:t>
            </a:fld>
            <a:endParaRPr lang="en-US"/>
          </a:p>
        </p:txBody>
      </p:sp>
      <p:sp>
        <p:nvSpPr>
          <p:cNvPr id="4" name="Footer Placeholder 3">
            <a:extLst>
              <a:ext uri="{FF2B5EF4-FFF2-40B4-BE49-F238E27FC236}">
                <a16:creationId xmlns:a16="http://schemas.microsoft.com/office/drawing/2014/main" id="{B9601424-70F4-1643-8E3A-557A0258D6B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85BF48A-FF5C-8145-95A7-EE66A87C73D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5F0CC5-85BE-A64A-BD47-54C66F7E93E3}" type="slidenum">
              <a:rPr lang="en-US" smtClean="0"/>
              <a:t>‹#›</a:t>
            </a:fld>
            <a:endParaRPr lang="en-US"/>
          </a:p>
        </p:txBody>
      </p:sp>
    </p:spTree>
    <p:extLst>
      <p:ext uri="{BB962C8B-B14F-4D97-AF65-F5344CB8AC3E}">
        <p14:creationId xmlns:p14="http://schemas.microsoft.com/office/powerpoint/2010/main" val="401909529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g>
</file>

<file path=ppt/media/image13.png>
</file>

<file path=ppt/media/image14.png>
</file>

<file path=ppt/media/image15.png>
</file>

<file path=ppt/media/image2.jpeg>
</file>

<file path=ppt/media/image3.jp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D60A27-BF12-6744-9E93-932A0E34D8BB}" type="datetimeFigureOut">
              <a:rPr lang="en-US" smtClean="0"/>
              <a:t>6/29/2025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7326F3-4732-B74B-9C70-D0992466E499}" type="slidenum">
              <a:rPr lang="en-US" smtClean="0"/>
              <a:t>‹#›</a:t>
            </a:fld>
            <a:endParaRPr lang="en-US"/>
          </a:p>
        </p:txBody>
      </p:sp>
    </p:spTree>
    <p:extLst>
      <p:ext uri="{BB962C8B-B14F-4D97-AF65-F5344CB8AC3E}">
        <p14:creationId xmlns:p14="http://schemas.microsoft.com/office/powerpoint/2010/main" val="744632111"/>
      </p:ext>
    </p:extLst>
  </p:cSld>
  <p:clrMap bg1="lt1" tx1="dk1" bg2="lt2" tx2="dk2" accent1="accent1" accent2="accent2" accent3="accent3" accent4="accent4" accent5="accent5" accent6="accent6" hlink="hlink" folHlink="folHlink"/>
  <p:notesStyle>
    <a:lvl1pPr marL="0" algn="l" defTabSz="1219304" rtl="0" eaLnBrk="1" latinLnBrk="0" hangingPunct="1">
      <a:defRPr sz="1600" kern="1200">
        <a:solidFill>
          <a:schemeClr val="tx1"/>
        </a:solidFill>
        <a:latin typeface="+mn-lt"/>
        <a:ea typeface="+mn-ea"/>
        <a:cs typeface="+mn-cs"/>
      </a:defRPr>
    </a:lvl1pPr>
    <a:lvl2pPr marL="609651" algn="l" defTabSz="1219304" rtl="0" eaLnBrk="1" latinLnBrk="0" hangingPunct="1">
      <a:defRPr sz="1600" kern="1200">
        <a:solidFill>
          <a:schemeClr val="tx1"/>
        </a:solidFill>
        <a:latin typeface="+mn-lt"/>
        <a:ea typeface="+mn-ea"/>
        <a:cs typeface="+mn-cs"/>
      </a:defRPr>
    </a:lvl2pPr>
    <a:lvl3pPr marL="1219304" algn="l" defTabSz="1219304" rtl="0" eaLnBrk="1" latinLnBrk="0" hangingPunct="1">
      <a:defRPr sz="1600" kern="1200">
        <a:solidFill>
          <a:schemeClr val="tx1"/>
        </a:solidFill>
        <a:latin typeface="+mn-lt"/>
        <a:ea typeface="+mn-ea"/>
        <a:cs typeface="+mn-cs"/>
      </a:defRPr>
    </a:lvl3pPr>
    <a:lvl4pPr marL="1828957" algn="l" defTabSz="1219304" rtl="0" eaLnBrk="1" latinLnBrk="0" hangingPunct="1">
      <a:defRPr sz="1600" kern="1200">
        <a:solidFill>
          <a:schemeClr val="tx1"/>
        </a:solidFill>
        <a:latin typeface="+mn-lt"/>
        <a:ea typeface="+mn-ea"/>
        <a:cs typeface="+mn-cs"/>
      </a:defRPr>
    </a:lvl4pPr>
    <a:lvl5pPr marL="2438609" algn="l" defTabSz="1219304" rtl="0" eaLnBrk="1" latinLnBrk="0" hangingPunct="1">
      <a:defRPr sz="1600" kern="1200">
        <a:solidFill>
          <a:schemeClr val="tx1"/>
        </a:solidFill>
        <a:latin typeface="+mn-lt"/>
        <a:ea typeface="+mn-ea"/>
        <a:cs typeface="+mn-cs"/>
      </a:defRPr>
    </a:lvl5pPr>
    <a:lvl6pPr marL="3048261" algn="l" defTabSz="1219304" rtl="0" eaLnBrk="1" latinLnBrk="0" hangingPunct="1">
      <a:defRPr sz="1600" kern="1200">
        <a:solidFill>
          <a:schemeClr val="tx1"/>
        </a:solidFill>
        <a:latin typeface="+mn-lt"/>
        <a:ea typeface="+mn-ea"/>
        <a:cs typeface="+mn-cs"/>
      </a:defRPr>
    </a:lvl6pPr>
    <a:lvl7pPr marL="3657913" algn="l" defTabSz="1219304" rtl="0" eaLnBrk="1" latinLnBrk="0" hangingPunct="1">
      <a:defRPr sz="1600" kern="1200">
        <a:solidFill>
          <a:schemeClr val="tx1"/>
        </a:solidFill>
        <a:latin typeface="+mn-lt"/>
        <a:ea typeface="+mn-ea"/>
        <a:cs typeface="+mn-cs"/>
      </a:defRPr>
    </a:lvl7pPr>
    <a:lvl8pPr marL="4267566" algn="l" defTabSz="1219304" rtl="0" eaLnBrk="1" latinLnBrk="0" hangingPunct="1">
      <a:defRPr sz="1600" kern="1200">
        <a:solidFill>
          <a:schemeClr val="tx1"/>
        </a:solidFill>
        <a:latin typeface="+mn-lt"/>
        <a:ea typeface="+mn-ea"/>
        <a:cs typeface="+mn-cs"/>
      </a:defRPr>
    </a:lvl8pPr>
    <a:lvl9pPr marL="4877219" algn="l" defTabSz="1219304"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F07326F3-4732-B74B-9C70-D0992466E499}" type="slidenum">
              <a:rPr lang="en-US" smtClean="0"/>
              <a:t>1</a:t>
            </a:fld>
            <a:endParaRPr lang="en-US"/>
          </a:p>
        </p:txBody>
      </p:sp>
    </p:spTree>
    <p:extLst>
      <p:ext uri="{BB962C8B-B14F-4D97-AF65-F5344CB8AC3E}">
        <p14:creationId xmlns:p14="http://schemas.microsoft.com/office/powerpoint/2010/main" val="19611611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5" name="Picture 6" descr="C:\Users\z00205060\Desktop\CP项目\规范类文件\新建文件夹\巴展视觉物料规范-18.jpg">
            <a:extLst>
              <a:ext uri="{FF2B5EF4-FFF2-40B4-BE49-F238E27FC236}">
                <a16:creationId xmlns:a16="http://schemas.microsoft.com/office/drawing/2014/main" id="{60D4CF4B-3D9D-564E-9AB4-9D3074BC0132}"/>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893" y="32809"/>
            <a:ext cx="12196763" cy="6856951"/>
          </a:xfrm>
          <a:prstGeom prst="rect">
            <a:avLst/>
          </a:prstGeom>
          <a:noFill/>
        </p:spPr>
      </p:pic>
      <p:sp>
        <p:nvSpPr>
          <p:cNvPr id="6" name="Text Placeholder 5">
            <a:extLst>
              <a:ext uri="{FF2B5EF4-FFF2-40B4-BE49-F238E27FC236}">
                <a16:creationId xmlns:a16="http://schemas.microsoft.com/office/drawing/2014/main" id="{7FC97DCE-0896-AD42-9AE0-7F25594CD249}"/>
              </a:ext>
            </a:extLst>
          </p:cNvPr>
          <p:cNvSpPr>
            <a:spLocks noGrp="1"/>
          </p:cNvSpPr>
          <p:nvPr>
            <p:ph type="body" sz="quarter" idx="10" hasCustomPrompt="1"/>
          </p:nvPr>
        </p:nvSpPr>
        <p:spPr>
          <a:xfrm>
            <a:off x="1417861" y="3880886"/>
            <a:ext cx="1944216" cy="643926"/>
          </a:xfrm>
          <a:prstGeom prst="rect">
            <a:avLst/>
          </a:prstGeom>
        </p:spPr>
        <p:txBody>
          <a:bodyPr lIns="0" tIns="0" rIns="0" bIns="0" anchor="ctr"/>
          <a:lstStyle>
            <a:lvl1pPr>
              <a:lnSpc>
                <a:spcPct val="100000"/>
              </a:lnSpc>
              <a:defRPr sz="4800">
                <a:solidFill>
                  <a:srgbClr val="374154"/>
                </a:solidFill>
                <a:latin typeface="ACGN-MiaoGB-Flash" panose="02020300000000000000" pitchFamily="18" charset="-122"/>
                <a:ea typeface="ACGN-MiaoGB-Flash" panose="02020300000000000000" pitchFamily="18" charset="-122"/>
              </a:defRPr>
            </a:lvl1pPr>
          </a:lstStyle>
          <a:p>
            <a:pPr lvl="0"/>
            <a:r>
              <a:rPr lang="en-US" altLang="zh-CN" dirty="0"/>
              <a:t>ZOMI</a:t>
            </a:r>
            <a:endParaRPr lang="en-US" dirty="0"/>
          </a:p>
        </p:txBody>
      </p:sp>
      <p:sp>
        <p:nvSpPr>
          <p:cNvPr id="7" name="Title 1">
            <a:extLst>
              <a:ext uri="{FF2B5EF4-FFF2-40B4-BE49-F238E27FC236}">
                <a16:creationId xmlns:a16="http://schemas.microsoft.com/office/drawing/2014/main" id="{741B8501-68C3-364E-8EDD-CD53B0A6B55F}"/>
              </a:ext>
            </a:extLst>
          </p:cNvPr>
          <p:cNvSpPr>
            <a:spLocks noGrp="1"/>
          </p:cNvSpPr>
          <p:nvPr>
            <p:ph type="ctrTitle" hasCustomPrompt="1"/>
          </p:nvPr>
        </p:nvSpPr>
        <p:spPr>
          <a:xfrm>
            <a:off x="898996" y="907091"/>
            <a:ext cx="6559809" cy="2704025"/>
          </a:xfrm>
          <a:prstGeom prst="rect">
            <a:avLst/>
          </a:prstGeom>
          <a:ln>
            <a:noFill/>
            <a:prstDash val="dash"/>
          </a:ln>
        </p:spPr>
        <p:txBody>
          <a:bodyPr lIns="0" tIns="0" rIns="0" bIns="0" anchor="t">
            <a:noAutofit/>
          </a:bodyPr>
          <a:lstStyle>
            <a:lvl1pPr algn="l">
              <a:lnSpc>
                <a:spcPct val="100000"/>
              </a:lnSpc>
              <a:defRPr sz="8800" b="1" i="0">
                <a:solidFill>
                  <a:srgbClr val="1D1D1A"/>
                </a:solidFill>
                <a:latin typeface="Futura Medium" panose="020B0602020204020303" pitchFamily="34" charset="-79"/>
                <a:ea typeface="Microsoft YaHei" panose="020B0503020204020204" pitchFamily="34" charset="-122"/>
                <a:cs typeface="Futura Medium" panose="020B0602020204020303" pitchFamily="34" charset="-79"/>
              </a:defRPr>
            </a:lvl1pPr>
          </a:lstStyle>
          <a:p>
            <a:r>
              <a:rPr lang="zh-CN" altLang="en-US" dirty="0"/>
              <a:t>单击此处添加标题</a:t>
            </a:r>
            <a:endParaRPr lang="en-US" dirty="0"/>
          </a:p>
        </p:txBody>
      </p:sp>
    </p:spTree>
    <p:extLst>
      <p:ext uri="{BB962C8B-B14F-4D97-AF65-F5344CB8AC3E}">
        <p14:creationId xmlns:p14="http://schemas.microsoft.com/office/powerpoint/2010/main" val="10051816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295400"/>
            <a:ext cx="11161240" cy="5085928"/>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28493911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6" name="内容占位符 2">
            <a:extLst>
              <a:ext uri="{FF2B5EF4-FFF2-40B4-BE49-F238E27FC236}">
                <a16:creationId xmlns:a16="http://schemas.microsoft.com/office/drawing/2014/main" id="{DB2E4210-3B10-3342-821A-8115CF031124}"/>
              </a:ext>
            </a:extLst>
          </p:cNvPr>
          <p:cNvSpPr>
            <a:spLocks noGrp="1"/>
          </p:cNvSpPr>
          <p:nvPr>
            <p:ph sz="half" idx="1"/>
          </p:nvPr>
        </p:nvSpPr>
        <p:spPr>
          <a:xfrm>
            <a:off x="481757" y="489857"/>
            <a:ext cx="11161240" cy="5520663"/>
          </a:xfrm>
          <a:prstGeom prst="rect">
            <a:avLst/>
          </a:prstGeom>
          <a:noFill/>
        </p:spPr>
        <p:txBody>
          <a:bodyPr anchor="ctr">
            <a:normAutofit/>
          </a:bodyPr>
          <a:lstStyle>
            <a:lvl1pPr marL="0" marR="0" indent="0" algn="ctr" defTabSz="1218804" rtl="0" eaLnBrk="0" fontAlgn="base" latinLnBrk="0" hangingPunct="0">
              <a:lnSpc>
                <a:spcPct val="150000"/>
              </a:lnSpc>
              <a:spcBef>
                <a:spcPts val="0"/>
              </a:spcBef>
              <a:spcAft>
                <a:spcPct val="0"/>
              </a:spcAft>
              <a:buClr>
                <a:srgbClr val="71B2FF"/>
              </a:buClr>
              <a:buSzPct val="110000"/>
              <a:buFont typeface="+mj-lt"/>
              <a:buNone/>
              <a:tabLst/>
              <a:defRPr kumimoji="0" lang="zh-CN" altLang="en-US" sz="9600" b="1" i="0" u="none" strike="noStrike" kern="0" cap="none" spc="0" normalizeH="0" baseline="0" dirty="0">
                <a:ln>
                  <a:noFill/>
                </a:ln>
                <a:solidFill>
                  <a:srgbClr val="C00000"/>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38390720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781191" y="240462"/>
            <a:ext cx="10503794" cy="783197"/>
          </a:xfrm>
          <a:prstGeom prst="rect">
            <a:avLst/>
          </a:prstGeom>
        </p:spPr>
        <p:txBody>
          <a:bodyPr anchor="ctr"/>
          <a:lstStyle>
            <a:lvl1pPr>
              <a:defRPr sz="2000">
                <a:solidFill>
                  <a:schemeClr val="tx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1967016421"/>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284513"/>
            <a:ext cx="11161240" cy="5007429"/>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444702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476672"/>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3" name="内容占位符 2"/>
          <p:cNvSpPr>
            <a:spLocks noGrp="1"/>
          </p:cNvSpPr>
          <p:nvPr>
            <p:ph sz="half" idx="1"/>
          </p:nvPr>
        </p:nvSpPr>
        <p:spPr>
          <a:xfrm>
            <a:off x="623635" y="1306286"/>
            <a:ext cx="5290949" cy="4931228"/>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306286"/>
            <a:ext cx="5290949" cy="4931228"/>
          </a:xfrm>
          <a:prstGeom prst="rect">
            <a:avLst/>
          </a:prstGeom>
        </p:spPr>
        <p:txBody>
          <a:bodyPr/>
          <a:lstStyle>
            <a:lvl1pPr marL="239106" indent="-239106">
              <a:lnSpc>
                <a:spcPct val="150000"/>
              </a:lnSpc>
              <a:spcBef>
                <a:spcPts val="0"/>
              </a:spcBef>
              <a:buClr>
                <a:schemeClr val="accent2">
                  <a:lumMod val="90000"/>
                </a:schemeClr>
              </a:buClr>
              <a:defRPr sz="2000" b="0">
                <a:solidFill>
                  <a:srgbClr val="374154"/>
                </a:solidFill>
                <a:latin typeface="Gill Sans MT" panose="020B0502020104020203" pitchFamily="34" charset="0"/>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solidFill>
                  <a:srgbClr val="374154"/>
                </a:solidFill>
                <a:latin typeface="Gill Sans MT" panose="020B0502020104020203" pitchFamily="34" charset="0"/>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solidFill>
                  <a:srgbClr val="374154"/>
                </a:solidFill>
                <a:latin typeface="Gill Sans MT" panose="020B0502020104020203" pitchFamily="34" charset="0"/>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985665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476672"/>
            <a:ext cx="10958766" cy="589190"/>
          </a:xfrm>
          <a:prstGeom prst="rect">
            <a:avLst/>
          </a:prstGeom>
        </p:spPr>
        <p:txBody>
          <a:bodyPr/>
          <a:lstStyle>
            <a:lvl1pPr algn="l">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4" y="1306287"/>
            <a:ext cx="10958765" cy="4996542"/>
          </a:xfrm>
          <a:prstGeom prst="rect">
            <a:avLst/>
          </a:prstGeom>
          <a:noFill/>
        </p:spPr>
        <p:txBody>
          <a:bodyPr/>
          <a:lstStyle>
            <a:lvl1pPr marL="239106" marR="0" indent="-239106" algn="l" defTabSz="1218804" rtl="0" eaLnBrk="0" fontAlgn="base" latinLnBrk="0" hangingPunct="0">
              <a:lnSpc>
                <a:spcPct val="150000"/>
              </a:lnSpc>
              <a:spcBef>
                <a:spcPts val="0"/>
              </a:spcBef>
              <a:spcAft>
                <a:spcPts val="80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ts val="80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ts val="80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42834436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两栏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481757" y="476672"/>
            <a:ext cx="11161239" cy="589190"/>
          </a:xfrm>
          <a:prstGeom prst="rect">
            <a:avLst/>
          </a:prstGeom>
        </p:spPr>
        <p:txBody>
          <a:bodyP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3" name="内容占位符 2"/>
          <p:cNvSpPr>
            <a:spLocks noGrp="1"/>
          </p:cNvSpPr>
          <p:nvPr>
            <p:ph sz="half" idx="1"/>
          </p:nvPr>
        </p:nvSpPr>
        <p:spPr>
          <a:xfrm>
            <a:off x="481757" y="1306285"/>
            <a:ext cx="11161240" cy="4985657"/>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38543043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D27B74F-A921-7E4F-BA5E-E3C8D66FA295}"/>
              </a:ext>
            </a:extLst>
          </p:cNvPr>
          <p:cNvSpPr>
            <a:spLocks noGrp="1"/>
          </p:cNvSpPr>
          <p:nvPr>
            <p:ph type="title"/>
          </p:nvPr>
        </p:nvSpPr>
        <p:spPr>
          <a:xfrm>
            <a:off x="623635" y="482212"/>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5" name="内容占位符 2">
            <a:extLst>
              <a:ext uri="{FF2B5EF4-FFF2-40B4-BE49-F238E27FC236}">
                <a16:creationId xmlns:a16="http://schemas.microsoft.com/office/drawing/2014/main" id="{943F9233-A8D2-FF4D-8599-097D3F68CF29}"/>
              </a:ext>
            </a:extLst>
          </p:cNvPr>
          <p:cNvSpPr>
            <a:spLocks noGrp="1"/>
          </p:cNvSpPr>
          <p:nvPr>
            <p:ph sz="half" idx="1" hasCustomPrompt="1"/>
          </p:nvPr>
        </p:nvSpPr>
        <p:spPr>
          <a:xfrm>
            <a:off x="623635" y="1251857"/>
            <a:ext cx="10963473" cy="5103223"/>
          </a:xfrm>
          <a:prstGeom prst="rect">
            <a:avLst/>
          </a:prstGeom>
          <a:noFill/>
        </p:spPr>
        <p:txBody>
          <a:bodyPr/>
          <a:lstStyle>
            <a:lvl1pPr marL="239106" marR="0" indent="-239106" algn="l" defTabSz="1218804" rtl="0" eaLnBrk="1" fontAlgn="base" latinLnBrk="1" hangingPunct="1">
              <a:lnSpc>
                <a:spcPct val="150000"/>
              </a:lnSpc>
              <a:spcBef>
                <a:spcPts val="0"/>
              </a:spcBef>
              <a:spcAft>
                <a:spcPts val="80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1" fontAlgn="base" latinLnBrk="1" hangingPunct="1">
              <a:lnSpc>
                <a:spcPct val="150000"/>
              </a:lnSpc>
              <a:spcBef>
                <a:spcPts val="0"/>
              </a:spcBef>
              <a:spcAft>
                <a:spcPts val="80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1" fontAlgn="base" latinLnBrk="1" hangingPunct="1">
              <a:lnSpc>
                <a:spcPct val="150000"/>
              </a:lnSpc>
              <a:spcBef>
                <a:spcPts val="0"/>
              </a:spcBef>
              <a:spcAft>
                <a:spcPts val="800"/>
              </a:spcAft>
              <a:buClr>
                <a:srgbClr val="92D050"/>
              </a:buClr>
              <a:buFontTx/>
              <a:buChar char="-"/>
              <a:tabLst/>
              <a:defRPr kumimoji="0" lang="zh-CN" altLang="en-US" sz="16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 </a:t>
            </a:r>
            <a:r>
              <a:rPr lang="en-US" altLang="zh-CN" dirty="0"/>
              <a:t>title</a:t>
            </a:r>
            <a:endParaRPr lang="zh-CN" altLang="en-US" dirty="0"/>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4922801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D27B74F-A921-7E4F-BA5E-E3C8D66FA295}"/>
              </a:ext>
            </a:extLst>
          </p:cNvPr>
          <p:cNvSpPr>
            <a:spLocks noGrp="1"/>
          </p:cNvSpPr>
          <p:nvPr>
            <p:ph type="title"/>
          </p:nvPr>
        </p:nvSpPr>
        <p:spPr>
          <a:xfrm>
            <a:off x="590977" y="415812"/>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6" name="内容占位符 2">
            <a:extLst>
              <a:ext uri="{FF2B5EF4-FFF2-40B4-BE49-F238E27FC236}">
                <a16:creationId xmlns:a16="http://schemas.microsoft.com/office/drawing/2014/main" id="{8B8780FF-54FB-3649-B17D-70074C1E632C}"/>
              </a:ext>
            </a:extLst>
          </p:cNvPr>
          <p:cNvSpPr>
            <a:spLocks noGrp="1"/>
          </p:cNvSpPr>
          <p:nvPr>
            <p:ph sz="half" idx="1"/>
          </p:nvPr>
        </p:nvSpPr>
        <p:spPr>
          <a:xfrm>
            <a:off x="612745" y="1208314"/>
            <a:ext cx="5290949" cy="520121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92D050"/>
              </a:buClr>
              <a:buFontTx/>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7" name="内容占位符 2">
            <a:extLst>
              <a:ext uri="{FF2B5EF4-FFF2-40B4-BE49-F238E27FC236}">
                <a16:creationId xmlns:a16="http://schemas.microsoft.com/office/drawing/2014/main" id="{0DF43595-01DB-2B45-9100-744DCAAE83F6}"/>
              </a:ext>
            </a:extLst>
          </p:cNvPr>
          <p:cNvSpPr>
            <a:spLocks noGrp="1"/>
          </p:cNvSpPr>
          <p:nvPr>
            <p:ph sz="half" idx="10"/>
          </p:nvPr>
        </p:nvSpPr>
        <p:spPr>
          <a:xfrm>
            <a:off x="6274388" y="1208314"/>
            <a:ext cx="5290949" cy="5201216"/>
          </a:xfrm>
          <a:prstGeom prst="rect">
            <a:avLst/>
          </a:prstGeom>
          <a:noFill/>
        </p:spPr>
        <p:txBody>
          <a:bodyPr/>
          <a:lstStyle>
            <a:lvl1pPr marL="239106" indent="-239106">
              <a:lnSpc>
                <a:spcPct val="150000"/>
              </a:lnSpc>
              <a:spcBef>
                <a:spcPts val="0"/>
              </a:spcBef>
              <a:buClr>
                <a:srgbClr val="92D050"/>
              </a:buClr>
              <a:defRPr sz="2000" b="0">
                <a:solidFill>
                  <a:srgbClr val="374154"/>
                </a:solidFill>
                <a:latin typeface="Gill Sans MT" panose="020B0502020104020203" pitchFamily="34" charset="0"/>
                <a:ea typeface="微软雅黑" panose="020B0503020204020204" pitchFamily="34" charset="-122"/>
              </a:defRPr>
            </a:lvl1pPr>
            <a:lvl2pPr marL="476096" indent="-236990">
              <a:lnSpc>
                <a:spcPct val="150000"/>
              </a:lnSpc>
              <a:spcBef>
                <a:spcPts val="0"/>
              </a:spcBef>
              <a:buClr>
                <a:srgbClr val="92D050"/>
              </a:buClr>
              <a:buFont typeface="Arial" panose="020B0604020202020204" pitchFamily="34" charset="0"/>
              <a:buChar char="◦"/>
              <a:defRPr sz="1866">
                <a:solidFill>
                  <a:srgbClr val="374154"/>
                </a:solidFill>
                <a:latin typeface="Gill Sans MT" panose="020B0502020104020203" pitchFamily="34" charset="0"/>
                <a:ea typeface="微软雅黑" panose="020B0503020204020204" pitchFamily="34" charset="-122"/>
              </a:defRPr>
            </a:lvl2pPr>
            <a:lvl3pPr marL="833696" indent="-236990">
              <a:lnSpc>
                <a:spcPct val="150000"/>
              </a:lnSpc>
              <a:spcBef>
                <a:spcPts val="0"/>
              </a:spcBef>
              <a:buClr>
                <a:srgbClr val="92D050"/>
              </a:buClr>
              <a:buFontTx/>
              <a:buChar char="-"/>
              <a:defRPr sz="1599">
                <a:solidFill>
                  <a:srgbClr val="374154"/>
                </a:solidFill>
                <a:latin typeface="Gill Sans MT" panose="020B0502020104020203" pitchFamily="34" charset="0"/>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423528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284513"/>
            <a:ext cx="11161240" cy="5007429"/>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8141950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bg1">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13951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6" name="内容占位符 2">
            <a:extLst>
              <a:ext uri="{FF2B5EF4-FFF2-40B4-BE49-F238E27FC236}">
                <a16:creationId xmlns:a16="http://schemas.microsoft.com/office/drawing/2014/main" id="{DB2E4210-3B10-3342-821A-8115CF031124}"/>
              </a:ext>
            </a:extLst>
          </p:cNvPr>
          <p:cNvSpPr>
            <a:spLocks noGrp="1"/>
          </p:cNvSpPr>
          <p:nvPr>
            <p:ph sz="half" idx="1" hasCustomPrompt="1"/>
          </p:nvPr>
        </p:nvSpPr>
        <p:spPr>
          <a:xfrm>
            <a:off x="481757" y="489857"/>
            <a:ext cx="11161240" cy="5520663"/>
          </a:xfrm>
          <a:prstGeom prst="rect">
            <a:avLst/>
          </a:prstGeom>
          <a:noFill/>
        </p:spPr>
        <p:txBody>
          <a:bodyPr anchor="ctr">
            <a:normAutofit/>
          </a:bodyPr>
          <a:lstStyle>
            <a:lvl1pPr marL="0" marR="0" indent="0" algn="ctr" defTabSz="1218804" rtl="0" eaLnBrk="0" fontAlgn="base" latinLnBrk="0" hangingPunct="0">
              <a:lnSpc>
                <a:spcPct val="130000"/>
              </a:lnSpc>
              <a:spcBef>
                <a:spcPts val="0"/>
              </a:spcBef>
              <a:spcAft>
                <a:spcPct val="0"/>
              </a:spcAft>
              <a:buClr>
                <a:srgbClr val="71B2FF"/>
              </a:buClr>
              <a:buSzPct val="110000"/>
              <a:buFont typeface="+mj-lt"/>
              <a:buNone/>
              <a:tabLst/>
              <a:defRPr kumimoji="0" lang="zh-CN" altLang="en-US" sz="96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en-US" altLang="zh-CN" dirty="0"/>
              <a:t>1.</a:t>
            </a:r>
            <a:r>
              <a:rPr lang="zh-CN" altLang="en-US" dirty="0"/>
              <a:t> 单击此处编辑母版文本样式</a:t>
            </a:r>
          </a:p>
        </p:txBody>
      </p:sp>
    </p:spTree>
    <p:extLst>
      <p:ext uri="{BB962C8B-B14F-4D97-AF65-F5344CB8AC3E}">
        <p14:creationId xmlns:p14="http://schemas.microsoft.com/office/powerpoint/2010/main" val="34721326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思考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284513"/>
            <a:ext cx="11161240" cy="5007429"/>
          </a:xfrm>
          <a:prstGeom prst="rect">
            <a:avLst/>
          </a:prstGeom>
          <a:noFill/>
        </p:spPr>
        <p:txBody>
          <a:bodyPr/>
          <a:lstStyle>
            <a:lvl1pPr marL="457200" marR="0" indent="-457200" algn="l" defTabSz="1218804" rtl="0" eaLnBrk="0" fontAlgn="base" latinLnBrk="0" hangingPunct="0">
              <a:lnSpc>
                <a:spcPct val="200000"/>
              </a:lnSpc>
              <a:spcBef>
                <a:spcPts val="0"/>
              </a:spcBef>
              <a:spcAft>
                <a:spcPct val="0"/>
              </a:spcAft>
              <a:buClr>
                <a:srgbClr val="71B2FF"/>
              </a:buClr>
              <a:buSzPct val="110000"/>
              <a:buFont typeface="+mj-lt"/>
              <a:buAutoNum type="arabicPeriod"/>
              <a:tabLst/>
              <a:defRPr kumimoji="0" lang="zh-CN" altLang="en-US" sz="24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pic>
        <p:nvPicPr>
          <p:cNvPr id="4" name="图片 3">
            <a:extLst>
              <a:ext uri="{FF2B5EF4-FFF2-40B4-BE49-F238E27FC236}">
                <a16:creationId xmlns:a16="http://schemas.microsoft.com/office/drawing/2014/main" id="{5285E641-72A7-364D-AE4C-713FCA53F20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203900" y="3611316"/>
            <a:ext cx="3439096" cy="2732657"/>
          </a:xfrm>
          <a:prstGeom prst="rect">
            <a:avLst/>
          </a:prstGeom>
        </p:spPr>
      </p:pic>
    </p:spTree>
    <p:extLst>
      <p:ext uri="{BB962C8B-B14F-4D97-AF65-F5344CB8AC3E}">
        <p14:creationId xmlns:p14="http://schemas.microsoft.com/office/powerpoint/2010/main" val="462790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D27B74F-A921-7E4F-BA5E-E3C8D66FA295}"/>
              </a:ext>
            </a:extLst>
          </p:cNvPr>
          <p:cNvSpPr>
            <a:spLocks noGrp="1"/>
          </p:cNvSpPr>
          <p:nvPr>
            <p:ph type="title"/>
          </p:nvPr>
        </p:nvSpPr>
        <p:spPr>
          <a:xfrm>
            <a:off x="623635" y="558414"/>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5" name="内容占位符 2">
            <a:extLst>
              <a:ext uri="{FF2B5EF4-FFF2-40B4-BE49-F238E27FC236}">
                <a16:creationId xmlns:a16="http://schemas.microsoft.com/office/drawing/2014/main" id="{943F9233-A8D2-FF4D-8599-097D3F68CF29}"/>
              </a:ext>
            </a:extLst>
          </p:cNvPr>
          <p:cNvSpPr>
            <a:spLocks noGrp="1"/>
          </p:cNvSpPr>
          <p:nvPr>
            <p:ph sz="half" idx="1" hasCustomPrompt="1"/>
          </p:nvPr>
        </p:nvSpPr>
        <p:spPr>
          <a:xfrm>
            <a:off x="623635" y="1360170"/>
            <a:ext cx="10963473" cy="4994910"/>
          </a:xfrm>
          <a:prstGeom prst="rect">
            <a:avLst/>
          </a:prstGeom>
          <a:noFill/>
        </p:spPr>
        <p:txBody>
          <a:bodyPr/>
          <a:lstStyle>
            <a:lvl1pPr marL="239106" marR="0" indent="-239106" algn="l" defTabSz="1218804" rtl="0" eaLnBrk="1" fontAlgn="base" latinLnBrk="1" hangingPunct="1">
              <a:lnSpc>
                <a:spcPct val="150000"/>
              </a:lnSpc>
              <a:spcBef>
                <a:spcPts val="0"/>
              </a:spcBef>
              <a:spcAft>
                <a:spcPts val="80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1" fontAlgn="base" latinLnBrk="1" hangingPunct="1">
              <a:lnSpc>
                <a:spcPct val="150000"/>
              </a:lnSpc>
              <a:spcBef>
                <a:spcPts val="0"/>
              </a:spcBef>
              <a:spcAft>
                <a:spcPts val="80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1" fontAlgn="base" latinLnBrk="1" hangingPunct="1">
              <a:lnSpc>
                <a:spcPct val="150000"/>
              </a:lnSpc>
              <a:spcBef>
                <a:spcPts val="0"/>
              </a:spcBef>
              <a:spcAft>
                <a:spcPts val="800"/>
              </a:spcAft>
              <a:buClr>
                <a:srgbClr val="92D050"/>
              </a:buClr>
              <a:buFontTx/>
              <a:buChar char="-"/>
              <a:tabLst/>
              <a:defRPr kumimoji="0" lang="zh-CN" altLang="en-US" sz="16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 </a:t>
            </a:r>
            <a:r>
              <a:rPr lang="en-US" altLang="zh-CN" dirty="0"/>
              <a:t>title</a:t>
            </a:r>
            <a:endParaRPr lang="zh-CN" altLang="en-US" dirty="0"/>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4149125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DD27B74F-A921-7E4F-BA5E-E3C8D66FA295}"/>
              </a:ext>
            </a:extLst>
          </p:cNvPr>
          <p:cNvSpPr>
            <a:spLocks noGrp="1"/>
          </p:cNvSpPr>
          <p:nvPr>
            <p:ph type="title"/>
          </p:nvPr>
        </p:nvSpPr>
        <p:spPr>
          <a:xfrm>
            <a:off x="590977" y="535554"/>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6" name="内容占位符 2">
            <a:extLst>
              <a:ext uri="{FF2B5EF4-FFF2-40B4-BE49-F238E27FC236}">
                <a16:creationId xmlns:a16="http://schemas.microsoft.com/office/drawing/2014/main" id="{8B8780FF-54FB-3649-B17D-70074C1E632C}"/>
              </a:ext>
            </a:extLst>
          </p:cNvPr>
          <p:cNvSpPr>
            <a:spLocks noGrp="1"/>
          </p:cNvSpPr>
          <p:nvPr>
            <p:ph sz="half" idx="1"/>
          </p:nvPr>
        </p:nvSpPr>
        <p:spPr>
          <a:xfrm>
            <a:off x="612745" y="1355844"/>
            <a:ext cx="5290949" cy="505368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92D050"/>
              </a:buClr>
              <a:buFontTx/>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7" name="内容占位符 2">
            <a:extLst>
              <a:ext uri="{FF2B5EF4-FFF2-40B4-BE49-F238E27FC236}">
                <a16:creationId xmlns:a16="http://schemas.microsoft.com/office/drawing/2014/main" id="{0DF43595-01DB-2B45-9100-744DCAAE83F6}"/>
              </a:ext>
            </a:extLst>
          </p:cNvPr>
          <p:cNvSpPr>
            <a:spLocks noGrp="1"/>
          </p:cNvSpPr>
          <p:nvPr>
            <p:ph sz="half" idx="10"/>
          </p:nvPr>
        </p:nvSpPr>
        <p:spPr>
          <a:xfrm>
            <a:off x="6274388" y="1355844"/>
            <a:ext cx="5290949" cy="5053686"/>
          </a:xfrm>
          <a:prstGeom prst="rect">
            <a:avLst/>
          </a:prstGeom>
          <a:noFill/>
        </p:spPr>
        <p:txBody>
          <a:bodyPr/>
          <a:lstStyle>
            <a:lvl1pPr marL="239106" indent="-239106">
              <a:lnSpc>
                <a:spcPct val="150000"/>
              </a:lnSpc>
              <a:spcBef>
                <a:spcPts val="0"/>
              </a:spcBef>
              <a:buClr>
                <a:srgbClr val="92D050"/>
              </a:buClr>
              <a:defRPr sz="2000" b="0">
                <a:solidFill>
                  <a:srgbClr val="374154"/>
                </a:solidFill>
                <a:latin typeface="Gill Sans MT" panose="020B0502020104020203" pitchFamily="34" charset="0"/>
                <a:ea typeface="微软雅黑" panose="020B0503020204020204" pitchFamily="34" charset="-122"/>
              </a:defRPr>
            </a:lvl1pPr>
            <a:lvl2pPr marL="476096" indent="-236990">
              <a:lnSpc>
                <a:spcPct val="150000"/>
              </a:lnSpc>
              <a:spcBef>
                <a:spcPts val="0"/>
              </a:spcBef>
              <a:buClr>
                <a:srgbClr val="92D050"/>
              </a:buClr>
              <a:buFont typeface="Arial" panose="020B0604020202020204" pitchFamily="34" charset="0"/>
              <a:buChar char="◦"/>
              <a:defRPr sz="1866">
                <a:solidFill>
                  <a:srgbClr val="374154"/>
                </a:solidFill>
                <a:latin typeface="Gill Sans MT" panose="020B0502020104020203" pitchFamily="34" charset="0"/>
                <a:ea typeface="微软雅黑" panose="020B0503020204020204" pitchFamily="34" charset="-122"/>
              </a:defRPr>
            </a:lvl2pPr>
            <a:lvl3pPr marL="833696" indent="-236990">
              <a:lnSpc>
                <a:spcPct val="150000"/>
              </a:lnSpc>
              <a:spcBef>
                <a:spcPts val="0"/>
              </a:spcBef>
              <a:buClr>
                <a:srgbClr val="92D050"/>
              </a:buClr>
              <a:buFontTx/>
              <a:buChar char="-"/>
              <a:defRPr sz="1599">
                <a:solidFill>
                  <a:srgbClr val="374154"/>
                </a:solidFill>
                <a:latin typeface="Gill Sans MT" panose="020B0502020104020203" pitchFamily="34" charset="0"/>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7481482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5" name="标题 1">
            <a:extLst>
              <a:ext uri="{FF2B5EF4-FFF2-40B4-BE49-F238E27FC236}">
                <a16:creationId xmlns:a16="http://schemas.microsoft.com/office/drawing/2014/main" id="{A8A3E95B-424F-4B49-B3DA-B4C38534752B}"/>
              </a:ext>
            </a:extLst>
          </p:cNvPr>
          <p:cNvSpPr>
            <a:spLocks noGrp="1"/>
          </p:cNvSpPr>
          <p:nvPr>
            <p:ph type="title" hasCustomPrompt="1"/>
          </p:nvPr>
        </p:nvSpPr>
        <p:spPr>
          <a:xfrm>
            <a:off x="481757" y="476672"/>
            <a:ext cx="11161239" cy="589190"/>
          </a:xfrm>
          <a:prstGeom prst="rect">
            <a:avLst/>
          </a:prstGeom>
        </p:spPr>
        <p:txBody>
          <a:bodyPr anchor="ctr"/>
          <a:lstStyle>
            <a:lvl1pPr algn="l">
              <a:defRPr kumimoji="0" lang="zh-CN" altLang="en-US" sz="2800" b="1" i="0" u="none" strike="noStrike" kern="0" cap="none" spc="0" normalizeH="0" baseline="0" dirty="0">
                <a:ln>
                  <a:noFill/>
                </a:ln>
                <a:solidFill>
                  <a:srgbClr val="FFC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en-US" altLang="zh-CN" dirty="0"/>
              <a:t>Reference</a:t>
            </a:r>
            <a:r>
              <a:rPr lang="zh-CN" altLang="en-US" dirty="0"/>
              <a:t> 引用</a:t>
            </a:r>
            <a:r>
              <a:rPr lang="en-US" altLang="zh-CN" dirty="0"/>
              <a:t>&amp;</a:t>
            </a:r>
            <a:r>
              <a:rPr lang="zh-CN" altLang="en-US" dirty="0"/>
              <a:t>参考</a:t>
            </a:r>
          </a:p>
        </p:txBody>
      </p:sp>
      <p:sp>
        <p:nvSpPr>
          <p:cNvPr id="8" name="内容占位符 2">
            <a:extLst>
              <a:ext uri="{FF2B5EF4-FFF2-40B4-BE49-F238E27FC236}">
                <a16:creationId xmlns:a16="http://schemas.microsoft.com/office/drawing/2014/main" id="{B5938B7C-F138-C248-A0C6-6700C114BA5D}"/>
              </a:ext>
            </a:extLst>
          </p:cNvPr>
          <p:cNvSpPr>
            <a:spLocks noGrp="1"/>
          </p:cNvSpPr>
          <p:nvPr>
            <p:ph sz="half" idx="1"/>
          </p:nvPr>
        </p:nvSpPr>
        <p:spPr>
          <a:xfrm>
            <a:off x="481757" y="1484784"/>
            <a:ext cx="11161240" cy="4525736"/>
          </a:xfrm>
          <a:prstGeom prst="rect">
            <a:avLst/>
          </a:prstGeom>
          <a:noFill/>
        </p:spPr>
        <p:txBody>
          <a:bodyPr/>
          <a:lstStyle>
            <a:lvl1pPr marL="457200" marR="0" indent="-457200" algn="l" defTabSz="1218804" rtl="0" eaLnBrk="0" fontAlgn="base" latinLnBrk="0" hangingPunct="0">
              <a:lnSpc>
                <a:spcPct val="150000"/>
              </a:lnSpc>
              <a:spcBef>
                <a:spcPts val="0"/>
              </a:spcBef>
              <a:spcAft>
                <a:spcPct val="0"/>
              </a:spcAft>
              <a:buClr>
                <a:srgbClr val="71B2FF"/>
              </a:buClr>
              <a:buSzPct val="110000"/>
              <a:buFont typeface="+mj-lt"/>
              <a:buAutoNum type="arabicPeriod"/>
              <a:tabLst/>
              <a:defRPr kumimoji="0" lang="zh-CN" altLang="en-US" sz="12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19225265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6" name="内容占位符 2">
            <a:extLst>
              <a:ext uri="{FF2B5EF4-FFF2-40B4-BE49-F238E27FC236}">
                <a16:creationId xmlns:a16="http://schemas.microsoft.com/office/drawing/2014/main" id="{DB2E4210-3B10-3342-821A-8115CF031124}"/>
              </a:ext>
            </a:extLst>
          </p:cNvPr>
          <p:cNvSpPr>
            <a:spLocks noGrp="1"/>
          </p:cNvSpPr>
          <p:nvPr>
            <p:ph sz="half" idx="1"/>
          </p:nvPr>
        </p:nvSpPr>
        <p:spPr>
          <a:xfrm>
            <a:off x="481757" y="489857"/>
            <a:ext cx="11161240" cy="5520663"/>
          </a:xfrm>
          <a:prstGeom prst="rect">
            <a:avLst/>
          </a:prstGeom>
          <a:noFill/>
        </p:spPr>
        <p:txBody>
          <a:bodyPr anchor="ctr">
            <a:normAutofit/>
          </a:bodyPr>
          <a:lstStyle>
            <a:lvl1pPr marL="0" marR="0" indent="0" algn="ctr" defTabSz="1218804" rtl="0" eaLnBrk="0" fontAlgn="base" latinLnBrk="0" hangingPunct="0">
              <a:lnSpc>
                <a:spcPct val="150000"/>
              </a:lnSpc>
              <a:spcBef>
                <a:spcPts val="0"/>
              </a:spcBef>
              <a:spcAft>
                <a:spcPct val="0"/>
              </a:spcAft>
              <a:buClr>
                <a:srgbClr val="71B2FF"/>
              </a:buClr>
              <a:buSzPct val="110000"/>
              <a:buFont typeface="+mj-lt"/>
              <a:buNone/>
              <a:tabLst/>
              <a:defRPr kumimoji="0" lang="zh-CN" altLang="en-US" sz="9600" b="1" i="0" u="none" strike="noStrike" kern="0" cap="none" spc="0" normalizeH="0" baseline="0" dirty="0">
                <a:ln>
                  <a:noFill/>
                </a:ln>
                <a:solidFill>
                  <a:srgbClr val="C00000"/>
                </a:solidFill>
                <a:effectLst/>
                <a:uLnTx/>
                <a:uFillTx/>
                <a:latin typeface="Gill Sans MT" panose="020B0502020104020203" pitchFamily="34" charset="0"/>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p:txBody>
      </p:sp>
    </p:spTree>
    <p:extLst>
      <p:ext uri="{BB962C8B-B14F-4D97-AF65-F5344CB8AC3E}">
        <p14:creationId xmlns:p14="http://schemas.microsoft.com/office/powerpoint/2010/main" val="4008212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04664"/>
            <a:ext cx="10963473" cy="589190"/>
          </a:xfrm>
          <a:prstGeom prst="rect">
            <a:avLst/>
          </a:prstGeom>
        </p:spPr>
        <p:txBody>
          <a:bodyPr anchor="ctr"/>
          <a:lstStyle>
            <a:lvl1pPr>
              <a:defRPr sz="2800" b="1">
                <a:solidFill>
                  <a:schemeClr val="tx1">
                    <a:lumMod val="95000"/>
                  </a:schemeClr>
                </a:solidFill>
                <a:latin typeface="Futura Medium" panose="020B0602020204020303" pitchFamily="34" charset="-79"/>
                <a:ea typeface="微软雅黑" panose="020B0503020204020204" pitchFamily="34" charset="-122"/>
                <a:cs typeface="Futura Medium" panose="020B0602020204020303" pitchFamily="34" charset="-79"/>
              </a:defRPr>
            </a:lvl1pPr>
          </a:lstStyle>
          <a:p>
            <a:r>
              <a:rPr lang="zh-CN" altLang="en-US" dirty="0"/>
              <a:t>单击此处编辑母版标题样式</a:t>
            </a:r>
          </a:p>
        </p:txBody>
      </p:sp>
      <p:sp>
        <p:nvSpPr>
          <p:cNvPr id="10" name="内容占位符 2"/>
          <p:cNvSpPr>
            <a:spLocks noGrp="1"/>
          </p:cNvSpPr>
          <p:nvPr>
            <p:ph sz="half" idx="1"/>
          </p:nvPr>
        </p:nvSpPr>
        <p:spPr>
          <a:xfrm>
            <a:off x="623635" y="1196752"/>
            <a:ext cx="10963473" cy="5197702"/>
          </a:xfrm>
          <a:prstGeom prst="rect">
            <a:avLst/>
          </a:prstGeom>
        </p:spPr>
        <p:txBody>
          <a:bodyPr/>
          <a:lstStyle>
            <a:lvl1pPr marL="239106" indent="-239106">
              <a:lnSpc>
                <a:spcPct val="150000"/>
              </a:lnSpc>
              <a:spcBef>
                <a:spcPts val="0"/>
              </a:spcBef>
              <a:buClr>
                <a:schemeClr val="accent2">
                  <a:lumMod val="90000"/>
                </a:schemeClr>
              </a:buClr>
              <a:defRPr sz="2000" b="0">
                <a:solidFill>
                  <a:schemeClr val="tx1">
                    <a:lumMod val="95000"/>
                  </a:schemeClr>
                </a:solidFill>
                <a:latin typeface="Gill Sans MT" panose="020B0502020104020203" pitchFamily="34" charset="0"/>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00">
                <a:solidFill>
                  <a:schemeClr val="tx1">
                    <a:lumMod val="95000"/>
                  </a:schemeClr>
                </a:solidFill>
                <a:latin typeface="Gill Sans MT" panose="020B0502020104020203" pitchFamily="34" charset="0"/>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400">
                <a:solidFill>
                  <a:schemeClr val="tx1">
                    <a:lumMod val="95000"/>
                  </a:schemeClr>
                </a:solidFill>
                <a:latin typeface="Gill Sans MT" panose="020B0502020104020203" pitchFamily="34" charset="0"/>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3375763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6" name="内容占位符 2">
            <a:extLst>
              <a:ext uri="{FF2B5EF4-FFF2-40B4-BE49-F238E27FC236}">
                <a16:creationId xmlns:a16="http://schemas.microsoft.com/office/drawing/2014/main" id="{DB2E4210-3B10-3342-821A-8115CF031124}"/>
              </a:ext>
            </a:extLst>
          </p:cNvPr>
          <p:cNvSpPr>
            <a:spLocks noGrp="1"/>
          </p:cNvSpPr>
          <p:nvPr>
            <p:ph sz="half" idx="1" hasCustomPrompt="1"/>
          </p:nvPr>
        </p:nvSpPr>
        <p:spPr>
          <a:xfrm>
            <a:off x="481757" y="489857"/>
            <a:ext cx="11161240" cy="5520663"/>
          </a:xfrm>
          <a:prstGeom prst="rect">
            <a:avLst/>
          </a:prstGeom>
          <a:noFill/>
        </p:spPr>
        <p:txBody>
          <a:bodyPr anchor="ctr">
            <a:normAutofit/>
          </a:bodyPr>
          <a:lstStyle>
            <a:lvl1pPr marL="0" marR="0" indent="0" algn="ctr" defTabSz="1218804" rtl="0" eaLnBrk="0" fontAlgn="base" latinLnBrk="0" hangingPunct="0">
              <a:lnSpc>
                <a:spcPct val="150000"/>
              </a:lnSpc>
              <a:spcBef>
                <a:spcPts val="0"/>
              </a:spcBef>
              <a:spcAft>
                <a:spcPct val="0"/>
              </a:spcAft>
              <a:buClr>
                <a:srgbClr val="71B2FF"/>
              </a:buClr>
              <a:buSzPct val="110000"/>
              <a:buFont typeface="+mj-lt"/>
              <a:buNone/>
              <a:tabLst/>
              <a:defRPr kumimoji="0" lang="zh-CN" altLang="en-US" sz="9600" b="1" i="0" u="none" strike="noStrike" kern="0" cap="none" spc="0" normalizeH="0" baseline="0" dirty="0">
                <a:ln>
                  <a:noFill/>
                </a:ln>
                <a:solidFill>
                  <a:schemeClr val="tx1"/>
                </a:solidFill>
                <a:effectLst/>
                <a:uLnTx/>
                <a:uFillTx/>
                <a:latin typeface="Futura Medium" panose="020B0602020204020303" pitchFamily="34" charset="-79"/>
                <a:ea typeface="微软雅黑" pitchFamily="34" charset="-122"/>
                <a:cs typeface="Futura Medium" panose="020B0602020204020303" pitchFamily="34" charset="-79"/>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12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en-US" altLang="zh-CN" dirty="0"/>
              <a:t>N.</a:t>
            </a:r>
            <a:r>
              <a:rPr lang="zh-CN" altLang="en-US" dirty="0"/>
              <a:t> 单击此处编辑母版文本样式</a:t>
            </a:r>
          </a:p>
        </p:txBody>
      </p:sp>
    </p:spTree>
    <p:extLst>
      <p:ext uri="{BB962C8B-B14F-4D97-AF65-F5344CB8AC3E}">
        <p14:creationId xmlns:p14="http://schemas.microsoft.com/office/powerpoint/2010/main" val="238927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63546"/>
            <a:ext cx="10963473" cy="589190"/>
          </a:xfrm>
          <a:prstGeom prst="rect">
            <a:avLst/>
          </a:prstGeom>
        </p:spPr>
        <p:txBody>
          <a:bodyPr anchor="ctr"/>
          <a:lstStyle>
            <a:lvl1pPr>
              <a:defRPr sz="28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351536"/>
            <a:ext cx="10757396" cy="4957784"/>
          </a:xfrm>
          <a:prstGeom prst="rect">
            <a:avLst/>
          </a:prstGeom>
        </p:spPr>
        <p:txBody>
          <a:bodyPr/>
          <a:lstStyle>
            <a:lvl1pPr marL="239106" indent="-239106">
              <a:lnSpc>
                <a:spcPct val="150000"/>
              </a:lnSpc>
              <a:spcBef>
                <a:spcPts val="0"/>
              </a:spcBef>
              <a:buClr>
                <a:schemeClr val="accent2">
                  <a:lumMod val="90000"/>
                </a:schemeClr>
              </a:buClr>
              <a:defRPr sz="2000" b="0">
                <a:solidFill>
                  <a:schemeClr val="bg1"/>
                </a:solidFill>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00">
                <a:solidFill>
                  <a:schemeClr val="bg1"/>
                </a:solidFill>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400">
                <a:solidFill>
                  <a:schemeClr val="bg1"/>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370003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结束页">
    <p:bg>
      <p:bgPr>
        <a:solidFill>
          <a:srgbClr val="FFFFFF"/>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1960DD1-8AC3-8F46-9D2D-BF81187F43FC}"/>
              </a:ext>
            </a:extLst>
          </p:cNvPr>
          <p:cNvSpPr txBox="1"/>
          <p:nvPr userDrawn="1"/>
        </p:nvSpPr>
        <p:spPr>
          <a:xfrm>
            <a:off x="1502228" y="2617826"/>
            <a:ext cx="5127171" cy="1323439"/>
          </a:xfrm>
          <a:prstGeom prst="rect">
            <a:avLst/>
          </a:prstGeom>
          <a:noFill/>
        </p:spPr>
        <p:txBody>
          <a:bodyPr wrap="square" rtlCol="0">
            <a:spAutoFit/>
          </a:bodyPr>
          <a:lstStyle/>
          <a:p>
            <a:pPr algn="l"/>
            <a:r>
              <a:rPr lang="en-US" sz="8000" dirty="0">
                <a:solidFill>
                  <a:srgbClr val="221815"/>
                </a:solidFill>
                <a:latin typeface="Futura Medium" panose="020B0602020204020303" pitchFamily="34" charset="-79"/>
                <a:cs typeface="Futura Medium" panose="020B0602020204020303" pitchFamily="34" charset="-79"/>
              </a:rPr>
              <a:t>Thank you</a:t>
            </a:r>
          </a:p>
        </p:txBody>
      </p:sp>
    </p:spTree>
    <p:extLst>
      <p:ext uri="{BB962C8B-B14F-4D97-AF65-F5344CB8AC3E}">
        <p14:creationId xmlns:p14="http://schemas.microsoft.com/office/powerpoint/2010/main" val="3664786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E8861184-AC94-6541-A9F6-3504B6AC75C5}"/>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flipH="1">
            <a:off x="0" y="1810"/>
            <a:ext cx="12196763" cy="4792771"/>
          </a:xfrm>
          <a:prstGeom prst="rect">
            <a:avLst/>
          </a:prstGeom>
        </p:spPr>
      </p:pic>
      <p:sp>
        <p:nvSpPr>
          <p:cNvPr id="9" name="Text Placeholder 5">
            <a:extLst>
              <a:ext uri="{FF2B5EF4-FFF2-40B4-BE49-F238E27FC236}">
                <a16:creationId xmlns:a16="http://schemas.microsoft.com/office/drawing/2014/main" id="{011094E6-4D5B-8C42-9657-10EE07AF670A}"/>
              </a:ext>
            </a:extLst>
          </p:cNvPr>
          <p:cNvSpPr>
            <a:spLocks noGrp="1"/>
          </p:cNvSpPr>
          <p:nvPr>
            <p:ph type="body" sz="quarter" idx="10" hasCustomPrompt="1"/>
          </p:nvPr>
        </p:nvSpPr>
        <p:spPr>
          <a:xfrm>
            <a:off x="1417861" y="3880886"/>
            <a:ext cx="1944216" cy="643926"/>
          </a:xfrm>
          <a:prstGeom prst="rect">
            <a:avLst/>
          </a:prstGeom>
        </p:spPr>
        <p:txBody>
          <a:bodyPr lIns="0" tIns="0" rIns="0" bIns="0" anchor="ctr"/>
          <a:lstStyle>
            <a:lvl1pPr>
              <a:lnSpc>
                <a:spcPct val="100000"/>
              </a:lnSpc>
              <a:defRPr sz="4800">
                <a:solidFill>
                  <a:schemeClr val="tx2"/>
                </a:solidFill>
                <a:latin typeface="ACGN-MiaoGB-Flash" panose="02020300000000000000" pitchFamily="18" charset="-122"/>
                <a:ea typeface="ACGN-MiaoGB-Flash" panose="02020300000000000000" pitchFamily="18" charset="-122"/>
              </a:defRPr>
            </a:lvl1pPr>
          </a:lstStyle>
          <a:p>
            <a:pPr lvl="0"/>
            <a:r>
              <a:rPr lang="en-US" altLang="zh-CN" dirty="0"/>
              <a:t>ZOMI</a:t>
            </a:r>
            <a:endParaRPr lang="en-US" dirty="0"/>
          </a:p>
        </p:txBody>
      </p:sp>
      <p:sp>
        <p:nvSpPr>
          <p:cNvPr id="6" name="Title 1">
            <a:extLst>
              <a:ext uri="{FF2B5EF4-FFF2-40B4-BE49-F238E27FC236}">
                <a16:creationId xmlns:a16="http://schemas.microsoft.com/office/drawing/2014/main" id="{9EC68140-F31D-D449-AB97-7D3A7E7A49B7}"/>
              </a:ext>
            </a:extLst>
          </p:cNvPr>
          <p:cNvSpPr>
            <a:spLocks noGrp="1"/>
          </p:cNvSpPr>
          <p:nvPr>
            <p:ph type="ctrTitle" hasCustomPrompt="1"/>
          </p:nvPr>
        </p:nvSpPr>
        <p:spPr>
          <a:xfrm>
            <a:off x="898996" y="907091"/>
            <a:ext cx="6559809" cy="2704025"/>
          </a:xfrm>
          <a:prstGeom prst="rect">
            <a:avLst/>
          </a:prstGeom>
          <a:ln>
            <a:noFill/>
            <a:prstDash val="dash"/>
          </a:ln>
        </p:spPr>
        <p:txBody>
          <a:bodyPr lIns="0" tIns="0" rIns="0" bIns="0" anchor="t">
            <a:noAutofit/>
          </a:bodyPr>
          <a:lstStyle>
            <a:lvl1pPr algn="l">
              <a:lnSpc>
                <a:spcPct val="100000"/>
              </a:lnSpc>
              <a:defRPr sz="8800" b="1" i="0">
                <a:solidFill>
                  <a:srgbClr val="FFFFFF"/>
                </a:solidFill>
                <a:latin typeface="Futura Medium" panose="020B0602020204020303" pitchFamily="34" charset="-79"/>
                <a:ea typeface="Microsoft YaHei" panose="020B0503020204020204" pitchFamily="34" charset="-122"/>
                <a:cs typeface="Futura Medium" panose="020B0602020204020303" pitchFamily="34" charset="-79"/>
              </a:defRPr>
            </a:lvl1pPr>
          </a:lstStyle>
          <a:p>
            <a:r>
              <a:rPr lang="zh-CN" altLang="en-US" dirty="0"/>
              <a:t>单击此处添加标题</a:t>
            </a:r>
            <a:endParaRPr lang="en-US" dirty="0"/>
          </a:p>
        </p:txBody>
      </p:sp>
    </p:spTree>
    <p:extLst>
      <p:ext uri="{BB962C8B-B14F-4D97-AF65-F5344CB8AC3E}">
        <p14:creationId xmlns:p14="http://schemas.microsoft.com/office/powerpoint/2010/main" val="2750365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探索">
    <p:bg>
      <p:bgPr>
        <a:solidFill>
          <a:srgbClr val="FFFFFF"/>
        </a:solidFill>
        <a:effectLst/>
      </p:bgPr>
    </p:bg>
    <p:spTree>
      <p:nvGrpSpPr>
        <p:cNvPr id="1" name=""/>
        <p:cNvGrpSpPr/>
        <p:nvPr/>
      </p:nvGrpSpPr>
      <p:grpSpPr>
        <a:xfrm>
          <a:off x="0" y="0"/>
          <a:ext cx="0" cy="0"/>
          <a:chOff x="0" y="0"/>
          <a:chExt cx="0" cy="0"/>
        </a:xfrm>
      </p:grpSpPr>
      <p:pic>
        <p:nvPicPr>
          <p:cNvPr id="11" name="图片 10"/>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206140" cy="5594695"/>
          </a:xfrm>
          <a:prstGeom prst="rect">
            <a:avLst/>
          </a:prstGeom>
        </p:spPr>
      </p:pic>
      <p:sp>
        <p:nvSpPr>
          <p:cNvPr id="7" name="L 形 6"/>
          <p:cNvSpPr/>
          <p:nvPr userDrawn="1"/>
        </p:nvSpPr>
        <p:spPr>
          <a:xfrm rot="5400000">
            <a:off x="7853942" y="2130562"/>
            <a:ext cx="701032" cy="717936"/>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p>
        </p:txBody>
      </p:sp>
      <p:sp>
        <p:nvSpPr>
          <p:cNvPr id="10" name="Title 1">
            <a:extLst>
              <a:ext uri="{FF2B5EF4-FFF2-40B4-BE49-F238E27FC236}">
                <a16:creationId xmlns:a16="http://schemas.microsoft.com/office/drawing/2014/main" id="{8227DEE9-8BE9-0D49-BF96-9E83C5312E00}"/>
              </a:ext>
            </a:extLst>
          </p:cNvPr>
          <p:cNvSpPr>
            <a:spLocks noGrp="1"/>
          </p:cNvSpPr>
          <p:nvPr>
            <p:ph type="ctrTitle" hasCustomPrompt="1"/>
          </p:nvPr>
        </p:nvSpPr>
        <p:spPr>
          <a:xfrm>
            <a:off x="898996" y="907092"/>
            <a:ext cx="6559809" cy="690255"/>
          </a:xfrm>
          <a:prstGeom prst="rect">
            <a:avLst/>
          </a:prstGeom>
          <a:ln>
            <a:noFill/>
            <a:prstDash val="dash"/>
          </a:ln>
        </p:spPr>
        <p:txBody>
          <a:bodyPr lIns="0" tIns="0" rIns="0" bIns="0" anchor="t">
            <a:normAutofit/>
          </a:bodyPr>
          <a:lstStyle>
            <a:lvl1pPr algn="l">
              <a:defRPr sz="3200" b="0" i="0">
                <a:solidFill>
                  <a:schemeClr val="tx1"/>
                </a:solidFill>
                <a:latin typeface="Microsoft YaHei" panose="020B0503020204020204" pitchFamily="34" charset="-122"/>
                <a:ea typeface="Microsoft YaHei" panose="020B0503020204020204" pitchFamily="34" charset="-122"/>
              </a:defRPr>
            </a:lvl1pPr>
          </a:lstStyle>
          <a:p>
            <a:r>
              <a:rPr lang="zh-CN" altLang="en-US" dirty="0"/>
              <a:t>单击此处添加标题</a:t>
            </a:r>
            <a:endParaRPr lang="en-US" dirty="0"/>
          </a:p>
        </p:txBody>
      </p:sp>
      <p:sp>
        <p:nvSpPr>
          <p:cNvPr id="6" name="Text Placeholder 5">
            <a:extLst>
              <a:ext uri="{FF2B5EF4-FFF2-40B4-BE49-F238E27FC236}">
                <a16:creationId xmlns:a16="http://schemas.microsoft.com/office/drawing/2014/main" id="{2F43DA98-D48D-6947-95EF-BA3B05E68822}"/>
              </a:ext>
            </a:extLst>
          </p:cNvPr>
          <p:cNvSpPr>
            <a:spLocks noGrp="1"/>
          </p:cNvSpPr>
          <p:nvPr>
            <p:ph type="body" sz="quarter" idx="10" hasCustomPrompt="1"/>
          </p:nvPr>
        </p:nvSpPr>
        <p:spPr>
          <a:xfrm>
            <a:off x="929260" y="1949372"/>
            <a:ext cx="6535842" cy="643926"/>
          </a:xfrm>
          <a:prstGeom prst="rect">
            <a:avLst/>
          </a:prstGeom>
        </p:spPr>
        <p:txBody>
          <a:bodyPr lIns="0" tIns="0" rIns="0" bIns="0"/>
          <a:lstStyle>
            <a:lvl1pPr>
              <a:defRPr sz="1400">
                <a:solidFill>
                  <a:schemeClr val="tx1"/>
                </a:solidFill>
              </a:defRPr>
            </a:lvl1pPr>
          </a:lstStyle>
          <a:p>
            <a:pPr lvl="0"/>
            <a:r>
              <a:rPr lang="zh-CN" altLang="en-US" dirty="0"/>
              <a:t>单击此处添加文本</a:t>
            </a:r>
            <a:endParaRPr lang="en-US" dirty="0"/>
          </a:p>
        </p:txBody>
      </p:sp>
      <p:sp>
        <p:nvSpPr>
          <p:cNvPr id="9" name="Text Placeholder 5">
            <a:extLst>
              <a:ext uri="{FF2B5EF4-FFF2-40B4-BE49-F238E27FC236}">
                <a16:creationId xmlns:a16="http://schemas.microsoft.com/office/drawing/2014/main" id="{52F8733E-C4C9-8D4D-8DDA-CAB265AC05A0}"/>
              </a:ext>
            </a:extLst>
          </p:cNvPr>
          <p:cNvSpPr>
            <a:spLocks noGrp="1"/>
          </p:cNvSpPr>
          <p:nvPr>
            <p:ph type="body" sz="quarter" idx="11"/>
          </p:nvPr>
        </p:nvSpPr>
        <p:spPr>
          <a:xfrm>
            <a:off x="913588" y="6227190"/>
            <a:ext cx="1617170" cy="322753"/>
          </a:xfrm>
          <a:prstGeom prst="rect">
            <a:avLst/>
          </a:prstGeom>
        </p:spPr>
        <p:txBody>
          <a:bodyPr lIns="0" tIns="0" rIns="0" bIns="0"/>
          <a:lstStyle>
            <a:lvl1pPr>
              <a:defRPr sz="900">
                <a:solidFill>
                  <a:schemeClr val="tx1"/>
                </a:solidFill>
              </a:defRPr>
            </a:lvl1pPr>
          </a:lstStyle>
          <a:p>
            <a:pPr lvl="0"/>
            <a:r>
              <a:rPr lang="zh-CN" altLang="en-US"/>
              <a:t>单击此处编辑母版文本样式</a:t>
            </a:r>
          </a:p>
        </p:txBody>
      </p:sp>
    </p:spTree>
    <p:extLst>
      <p:ext uri="{BB962C8B-B14F-4D97-AF65-F5344CB8AC3E}">
        <p14:creationId xmlns:p14="http://schemas.microsoft.com/office/powerpoint/2010/main" val="1651949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智能">
    <p:bg>
      <p:bgPr>
        <a:solidFill>
          <a:srgbClr val="FFFFFF"/>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375"/>
            <a:ext cx="12197432" cy="5599236"/>
          </a:xfrm>
          <a:prstGeom prst="rect">
            <a:avLst/>
          </a:prstGeom>
        </p:spPr>
      </p:pic>
      <p:sp>
        <p:nvSpPr>
          <p:cNvPr id="8" name="Title 1">
            <a:extLst>
              <a:ext uri="{FF2B5EF4-FFF2-40B4-BE49-F238E27FC236}">
                <a16:creationId xmlns:a16="http://schemas.microsoft.com/office/drawing/2014/main" id="{62AA4863-E1EF-3342-A8CB-ECD4FD06CEB7}"/>
              </a:ext>
            </a:extLst>
          </p:cNvPr>
          <p:cNvSpPr>
            <a:spLocks noGrp="1"/>
          </p:cNvSpPr>
          <p:nvPr>
            <p:ph type="ctrTitle" hasCustomPrompt="1"/>
          </p:nvPr>
        </p:nvSpPr>
        <p:spPr>
          <a:xfrm>
            <a:off x="898996" y="907092"/>
            <a:ext cx="6559809" cy="690255"/>
          </a:xfrm>
          <a:prstGeom prst="rect">
            <a:avLst/>
          </a:prstGeom>
        </p:spPr>
        <p:txBody>
          <a:bodyPr lIns="0" tIns="0" rIns="0" bIns="0" anchor="t">
            <a:normAutofit/>
          </a:bodyPr>
          <a:lstStyle>
            <a:lvl1pPr algn="l">
              <a:defRPr sz="3200" b="0" i="0">
                <a:solidFill>
                  <a:schemeClr val="tx1"/>
                </a:solidFill>
                <a:latin typeface="Microsoft YaHei" panose="020B0503020204020204" pitchFamily="34" charset="-122"/>
                <a:ea typeface="Microsoft YaHei" panose="020B0503020204020204" pitchFamily="34" charset="-122"/>
              </a:defRPr>
            </a:lvl1pPr>
          </a:lstStyle>
          <a:p>
            <a:r>
              <a:rPr lang="zh-CN" altLang="en-US" dirty="0"/>
              <a:t>单击此处添加标题</a:t>
            </a:r>
            <a:endParaRPr lang="en-US" dirty="0"/>
          </a:p>
        </p:txBody>
      </p:sp>
      <p:sp>
        <p:nvSpPr>
          <p:cNvPr id="5" name="Text Placeholder 5">
            <a:extLst>
              <a:ext uri="{FF2B5EF4-FFF2-40B4-BE49-F238E27FC236}">
                <a16:creationId xmlns:a16="http://schemas.microsoft.com/office/drawing/2014/main" id="{195303EA-8491-464F-99A0-67F948701C12}"/>
              </a:ext>
            </a:extLst>
          </p:cNvPr>
          <p:cNvSpPr>
            <a:spLocks noGrp="1"/>
          </p:cNvSpPr>
          <p:nvPr>
            <p:ph type="body" sz="quarter" idx="10" hasCustomPrompt="1"/>
          </p:nvPr>
        </p:nvSpPr>
        <p:spPr>
          <a:xfrm>
            <a:off x="929260" y="1949372"/>
            <a:ext cx="4128162" cy="643926"/>
          </a:xfrm>
          <a:prstGeom prst="rect">
            <a:avLst/>
          </a:prstGeom>
        </p:spPr>
        <p:txBody>
          <a:bodyPr lIns="0" tIns="0" rIns="0" bIns="0"/>
          <a:lstStyle>
            <a:lvl1pPr>
              <a:defRPr sz="1400">
                <a:solidFill>
                  <a:schemeClr val="tx1"/>
                </a:solidFill>
              </a:defRPr>
            </a:lvl1pPr>
          </a:lstStyle>
          <a:p>
            <a:pPr lvl="0"/>
            <a:r>
              <a:rPr lang="zh-CN" altLang="en-US" dirty="0"/>
              <a:t>单击此处添加文本</a:t>
            </a:r>
            <a:endParaRPr lang="en-US" dirty="0"/>
          </a:p>
        </p:txBody>
      </p:sp>
      <p:sp>
        <p:nvSpPr>
          <p:cNvPr id="6" name="Text Placeholder 5">
            <a:extLst>
              <a:ext uri="{FF2B5EF4-FFF2-40B4-BE49-F238E27FC236}">
                <a16:creationId xmlns:a16="http://schemas.microsoft.com/office/drawing/2014/main" id="{56DBC59C-CE55-E340-A3AE-F88AAF0D7560}"/>
              </a:ext>
            </a:extLst>
          </p:cNvPr>
          <p:cNvSpPr>
            <a:spLocks noGrp="1"/>
          </p:cNvSpPr>
          <p:nvPr>
            <p:ph type="body" sz="quarter" idx="11"/>
          </p:nvPr>
        </p:nvSpPr>
        <p:spPr>
          <a:xfrm>
            <a:off x="913588" y="6227190"/>
            <a:ext cx="1617170" cy="322753"/>
          </a:xfrm>
          <a:prstGeom prst="rect">
            <a:avLst/>
          </a:prstGeom>
        </p:spPr>
        <p:txBody>
          <a:bodyPr lIns="0" tIns="0" rIns="0" bIns="0"/>
          <a:lstStyle>
            <a:lvl1pPr>
              <a:defRPr sz="900">
                <a:solidFill>
                  <a:schemeClr val="tx1"/>
                </a:solidFill>
              </a:defRPr>
            </a:lvl1pPr>
          </a:lstStyle>
          <a:p>
            <a:pPr lvl="0"/>
            <a:r>
              <a:rPr lang="zh-CN" altLang="en-US"/>
              <a:t>单击此处编辑母版文本样式</a:t>
            </a:r>
          </a:p>
        </p:txBody>
      </p:sp>
      <p:sp>
        <p:nvSpPr>
          <p:cNvPr id="14" name="L 形 17">
            <a:extLst>
              <a:ext uri="{FF2B5EF4-FFF2-40B4-BE49-F238E27FC236}">
                <a16:creationId xmlns:a16="http://schemas.microsoft.com/office/drawing/2014/main" id="{3049C48A-4CAE-8940-8A29-89DE0543DF4C}"/>
              </a:ext>
            </a:extLst>
          </p:cNvPr>
          <p:cNvSpPr/>
          <p:nvPr userDrawn="1"/>
        </p:nvSpPr>
        <p:spPr>
          <a:xfrm rot="5400000">
            <a:off x="5369529" y="2370740"/>
            <a:ext cx="744262" cy="762208"/>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p>
        </p:txBody>
      </p:sp>
    </p:spTree>
    <p:extLst>
      <p:ext uri="{BB962C8B-B14F-4D97-AF65-F5344CB8AC3E}">
        <p14:creationId xmlns:p14="http://schemas.microsoft.com/office/powerpoint/2010/main" val="3514487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创新">
    <p:bg>
      <p:bgPr>
        <a:solidFill>
          <a:srgbClr val="FFFFFF"/>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374"/>
            <a:ext cx="12197432" cy="5590529"/>
          </a:xfrm>
          <a:prstGeom prst="rect">
            <a:avLst/>
          </a:prstGeom>
        </p:spPr>
      </p:pic>
      <p:sp>
        <p:nvSpPr>
          <p:cNvPr id="9" name="L 形 8"/>
          <p:cNvSpPr/>
          <p:nvPr userDrawn="1"/>
        </p:nvSpPr>
        <p:spPr>
          <a:xfrm rot="5400000">
            <a:off x="5945516" y="2323519"/>
            <a:ext cx="701032" cy="717936"/>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p>
        </p:txBody>
      </p:sp>
      <p:sp>
        <p:nvSpPr>
          <p:cNvPr id="8" name="Title 1">
            <a:extLst>
              <a:ext uri="{FF2B5EF4-FFF2-40B4-BE49-F238E27FC236}">
                <a16:creationId xmlns:a16="http://schemas.microsoft.com/office/drawing/2014/main" id="{FB908F03-BBCC-164B-BE54-2E836D6E7C14}"/>
              </a:ext>
            </a:extLst>
          </p:cNvPr>
          <p:cNvSpPr>
            <a:spLocks noGrp="1"/>
          </p:cNvSpPr>
          <p:nvPr>
            <p:ph type="ctrTitle" hasCustomPrompt="1"/>
          </p:nvPr>
        </p:nvSpPr>
        <p:spPr>
          <a:xfrm>
            <a:off x="898996" y="907092"/>
            <a:ext cx="6559809" cy="690255"/>
          </a:xfrm>
          <a:prstGeom prst="rect">
            <a:avLst/>
          </a:prstGeom>
        </p:spPr>
        <p:txBody>
          <a:bodyPr lIns="0" tIns="0" rIns="0" bIns="0" anchor="t">
            <a:normAutofit/>
          </a:bodyPr>
          <a:lstStyle>
            <a:lvl1pPr algn="l">
              <a:defRPr sz="3200" b="0" i="0">
                <a:solidFill>
                  <a:schemeClr val="tx1"/>
                </a:solidFill>
                <a:latin typeface="Microsoft YaHei" panose="020B0503020204020204" pitchFamily="34" charset="-122"/>
                <a:ea typeface="Microsoft YaHei" panose="020B0503020204020204" pitchFamily="34" charset="-122"/>
              </a:defRPr>
            </a:lvl1pPr>
          </a:lstStyle>
          <a:p>
            <a:r>
              <a:rPr lang="zh-CN" altLang="en-US" dirty="0"/>
              <a:t>单击此处添加标题</a:t>
            </a:r>
            <a:endParaRPr lang="en-US" dirty="0"/>
          </a:p>
        </p:txBody>
      </p:sp>
      <p:sp>
        <p:nvSpPr>
          <p:cNvPr id="5" name="Text Placeholder 5">
            <a:extLst>
              <a:ext uri="{FF2B5EF4-FFF2-40B4-BE49-F238E27FC236}">
                <a16:creationId xmlns:a16="http://schemas.microsoft.com/office/drawing/2014/main" id="{A3BE9F9B-07D9-DD4C-9CEF-250804A4145A}"/>
              </a:ext>
            </a:extLst>
          </p:cNvPr>
          <p:cNvSpPr>
            <a:spLocks noGrp="1"/>
          </p:cNvSpPr>
          <p:nvPr>
            <p:ph type="body" sz="quarter" idx="10" hasCustomPrompt="1"/>
          </p:nvPr>
        </p:nvSpPr>
        <p:spPr>
          <a:xfrm>
            <a:off x="929260" y="1949372"/>
            <a:ext cx="6535842" cy="643926"/>
          </a:xfrm>
          <a:prstGeom prst="rect">
            <a:avLst/>
          </a:prstGeom>
        </p:spPr>
        <p:txBody>
          <a:bodyPr lIns="0" tIns="0" rIns="0" bIns="0"/>
          <a:lstStyle>
            <a:lvl1pPr>
              <a:defRPr sz="1400">
                <a:solidFill>
                  <a:schemeClr val="tx1"/>
                </a:solidFill>
              </a:defRPr>
            </a:lvl1pPr>
          </a:lstStyle>
          <a:p>
            <a:pPr lvl="0"/>
            <a:r>
              <a:rPr lang="zh-CN" altLang="en-US" dirty="0"/>
              <a:t>单击此处添加文本</a:t>
            </a:r>
            <a:endParaRPr lang="en-US" dirty="0"/>
          </a:p>
        </p:txBody>
      </p:sp>
      <p:sp>
        <p:nvSpPr>
          <p:cNvPr id="6" name="Text Placeholder 5">
            <a:extLst>
              <a:ext uri="{FF2B5EF4-FFF2-40B4-BE49-F238E27FC236}">
                <a16:creationId xmlns:a16="http://schemas.microsoft.com/office/drawing/2014/main" id="{93A299E5-0026-5A42-88AA-B3A7F29D3ABD}"/>
              </a:ext>
            </a:extLst>
          </p:cNvPr>
          <p:cNvSpPr>
            <a:spLocks noGrp="1"/>
          </p:cNvSpPr>
          <p:nvPr>
            <p:ph type="body" sz="quarter" idx="11"/>
          </p:nvPr>
        </p:nvSpPr>
        <p:spPr>
          <a:xfrm>
            <a:off x="913588" y="6227190"/>
            <a:ext cx="1617170" cy="322753"/>
          </a:xfrm>
          <a:prstGeom prst="rect">
            <a:avLst/>
          </a:prstGeom>
        </p:spPr>
        <p:txBody>
          <a:bodyPr lIns="0" tIns="0" rIns="0" bIns="0"/>
          <a:lstStyle>
            <a:lvl1pPr>
              <a:defRPr sz="900">
                <a:solidFill>
                  <a:schemeClr val="tx1"/>
                </a:solidFill>
              </a:defRPr>
            </a:lvl1pPr>
          </a:lstStyle>
          <a:p>
            <a:pPr lvl="0"/>
            <a:r>
              <a:rPr lang="zh-CN" altLang="en-US"/>
              <a:t>单击此处编辑母版文本样式</a:t>
            </a:r>
          </a:p>
        </p:txBody>
      </p:sp>
    </p:spTree>
    <p:extLst>
      <p:ext uri="{BB962C8B-B14F-4D97-AF65-F5344CB8AC3E}">
        <p14:creationId xmlns:p14="http://schemas.microsoft.com/office/powerpoint/2010/main" val="18426698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攀登">
    <p:bg>
      <p:bgPr>
        <a:solidFill>
          <a:srgbClr val="FFFFFF"/>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74021"/>
            <a:ext cx="12197432" cy="5668718"/>
          </a:xfrm>
          <a:prstGeom prst="rect">
            <a:avLst/>
          </a:prstGeom>
        </p:spPr>
      </p:pic>
      <p:sp>
        <p:nvSpPr>
          <p:cNvPr id="2" name="Title 1"/>
          <p:cNvSpPr>
            <a:spLocks noGrp="1"/>
          </p:cNvSpPr>
          <p:nvPr>
            <p:ph type="ctrTitle" hasCustomPrompt="1"/>
          </p:nvPr>
        </p:nvSpPr>
        <p:spPr>
          <a:xfrm>
            <a:off x="898996" y="907092"/>
            <a:ext cx="6559809" cy="690255"/>
          </a:xfrm>
          <a:prstGeom prst="rect">
            <a:avLst/>
          </a:prstGeom>
        </p:spPr>
        <p:txBody>
          <a:bodyPr lIns="0" tIns="0" rIns="0" bIns="0" anchor="t">
            <a:normAutofit/>
          </a:bodyPr>
          <a:lstStyle>
            <a:lvl1pPr algn="l">
              <a:defRPr sz="3200" b="0" i="0">
                <a:solidFill>
                  <a:schemeClr val="tx1"/>
                </a:solidFill>
                <a:latin typeface="Microsoft YaHei" panose="020B0503020204020204" pitchFamily="34" charset="-122"/>
                <a:ea typeface="Microsoft YaHei" panose="020B0503020204020204" pitchFamily="34" charset="-122"/>
              </a:defRPr>
            </a:lvl1pPr>
          </a:lstStyle>
          <a:p>
            <a:r>
              <a:rPr lang="zh-CN" altLang="en-US" dirty="0"/>
              <a:t>单击此处添加标题</a:t>
            </a:r>
            <a:endParaRPr lang="en-US" dirty="0"/>
          </a:p>
        </p:txBody>
      </p:sp>
      <p:sp>
        <p:nvSpPr>
          <p:cNvPr id="8" name="L 形 7"/>
          <p:cNvSpPr/>
          <p:nvPr userDrawn="1"/>
        </p:nvSpPr>
        <p:spPr>
          <a:xfrm rot="5400000">
            <a:off x="7929967" y="1657555"/>
            <a:ext cx="701032" cy="717936"/>
          </a:xfrm>
          <a:prstGeom prst="corner">
            <a:avLst>
              <a:gd name="adj1" fmla="val 3243"/>
              <a:gd name="adj2" fmla="val 3048"/>
            </a:avLst>
          </a:prstGeom>
          <a:solidFill>
            <a:srgbClr val="C700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900"/>
          </a:p>
        </p:txBody>
      </p:sp>
      <p:sp>
        <p:nvSpPr>
          <p:cNvPr id="5" name="Text Placeholder 5">
            <a:extLst>
              <a:ext uri="{FF2B5EF4-FFF2-40B4-BE49-F238E27FC236}">
                <a16:creationId xmlns:a16="http://schemas.microsoft.com/office/drawing/2014/main" id="{6BB7B2F8-0AF7-D04F-81DD-52FDB6B7326C}"/>
              </a:ext>
            </a:extLst>
          </p:cNvPr>
          <p:cNvSpPr>
            <a:spLocks noGrp="1"/>
          </p:cNvSpPr>
          <p:nvPr>
            <p:ph type="body" sz="quarter" idx="10" hasCustomPrompt="1"/>
          </p:nvPr>
        </p:nvSpPr>
        <p:spPr>
          <a:xfrm>
            <a:off x="929260" y="1949372"/>
            <a:ext cx="6535842" cy="643926"/>
          </a:xfrm>
          <a:prstGeom prst="rect">
            <a:avLst/>
          </a:prstGeom>
        </p:spPr>
        <p:txBody>
          <a:bodyPr lIns="0" tIns="0" rIns="0" bIns="0"/>
          <a:lstStyle>
            <a:lvl1pPr>
              <a:defRPr sz="1400">
                <a:solidFill>
                  <a:schemeClr val="tx1"/>
                </a:solidFill>
              </a:defRPr>
            </a:lvl1pPr>
          </a:lstStyle>
          <a:p>
            <a:pPr lvl="0"/>
            <a:r>
              <a:rPr lang="zh-CN" altLang="en-US" dirty="0"/>
              <a:t>单击此处添加文本</a:t>
            </a:r>
            <a:endParaRPr lang="en-US" dirty="0"/>
          </a:p>
        </p:txBody>
      </p:sp>
      <p:sp>
        <p:nvSpPr>
          <p:cNvPr id="6" name="Text Placeholder 5">
            <a:extLst>
              <a:ext uri="{FF2B5EF4-FFF2-40B4-BE49-F238E27FC236}">
                <a16:creationId xmlns:a16="http://schemas.microsoft.com/office/drawing/2014/main" id="{462D1BCC-0781-514D-8FE8-12F4AF64BC39}"/>
              </a:ext>
            </a:extLst>
          </p:cNvPr>
          <p:cNvSpPr>
            <a:spLocks noGrp="1"/>
          </p:cNvSpPr>
          <p:nvPr>
            <p:ph type="body" sz="quarter" idx="11"/>
          </p:nvPr>
        </p:nvSpPr>
        <p:spPr>
          <a:xfrm>
            <a:off x="913588" y="6227190"/>
            <a:ext cx="1617170" cy="322753"/>
          </a:xfrm>
          <a:prstGeom prst="rect">
            <a:avLst/>
          </a:prstGeom>
        </p:spPr>
        <p:txBody>
          <a:bodyPr lIns="0" tIns="0" rIns="0" bIns="0"/>
          <a:lstStyle>
            <a:lvl1pPr>
              <a:defRPr sz="900">
                <a:solidFill>
                  <a:schemeClr val="tx1"/>
                </a:solidFill>
              </a:defRPr>
            </a:lvl1pPr>
          </a:lstStyle>
          <a:p>
            <a:pPr lvl="0"/>
            <a:r>
              <a:rPr lang="zh-CN" altLang="en-US"/>
              <a:t>单击此处编辑母版文本样式</a:t>
            </a:r>
          </a:p>
        </p:txBody>
      </p:sp>
    </p:spTree>
    <p:extLst>
      <p:ext uri="{BB962C8B-B14F-4D97-AF65-F5344CB8AC3E}">
        <p14:creationId xmlns:p14="http://schemas.microsoft.com/office/powerpoint/2010/main" val="537370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15:guide id="1" orient="horz" pos="341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476672"/>
            <a:ext cx="10958766" cy="589190"/>
          </a:xfrm>
          <a:prstGeom prst="rect">
            <a:avLst/>
          </a:prstGeom>
        </p:spPr>
        <p:txBody>
          <a:bodyPr/>
          <a:lstStyle>
            <a:lvl1pPr algn="l">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4" y="1306287"/>
            <a:ext cx="10958765" cy="4996542"/>
          </a:xfrm>
          <a:prstGeom prst="rect">
            <a:avLst/>
          </a:prstGeom>
          <a:noFill/>
        </p:spPr>
        <p:txBody>
          <a:bodyPr/>
          <a:lstStyle>
            <a:lvl1pPr marL="239106" marR="0" indent="-239106" algn="l" defTabSz="1218804" rtl="0" eaLnBrk="0" fontAlgn="base" latinLnBrk="0" hangingPunct="0">
              <a:lnSpc>
                <a:spcPct val="150000"/>
              </a:lnSpc>
              <a:spcBef>
                <a:spcPts val="0"/>
              </a:spcBef>
              <a:spcAft>
                <a:spcPts val="80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ts val="80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ts val="80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224835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7E415327-0213-194E-B61D-B6ACD31780B0}"/>
              </a:ext>
            </a:extLst>
          </p:cNvPr>
          <p:cNvSpPr>
            <a:spLocks noGrp="1"/>
          </p:cNvSpPr>
          <p:nvPr>
            <p:ph type="title"/>
          </p:nvPr>
        </p:nvSpPr>
        <p:spPr>
          <a:xfrm>
            <a:off x="623635" y="558414"/>
            <a:ext cx="10963473" cy="589190"/>
          </a:xfrm>
          <a:prstGeom prst="rect">
            <a:avLst/>
          </a:prstGeom>
        </p:spPr>
        <p:txBody>
          <a:bodyPr anchor="ctr"/>
          <a:lstStyle>
            <a:lvl1pPr algn="l">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5" name="内容占位符 2">
            <a:extLst>
              <a:ext uri="{FF2B5EF4-FFF2-40B4-BE49-F238E27FC236}">
                <a16:creationId xmlns:a16="http://schemas.microsoft.com/office/drawing/2014/main" id="{6F51793D-2582-2644-B9F5-2A41076AAC3F}"/>
              </a:ext>
            </a:extLst>
          </p:cNvPr>
          <p:cNvSpPr>
            <a:spLocks noGrp="1"/>
          </p:cNvSpPr>
          <p:nvPr>
            <p:ph sz="half" idx="1" hasCustomPrompt="1"/>
          </p:nvPr>
        </p:nvSpPr>
        <p:spPr>
          <a:xfrm>
            <a:off x="623635" y="1360170"/>
            <a:ext cx="10963473" cy="4994910"/>
          </a:xfrm>
          <a:prstGeom prst="rect">
            <a:avLst/>
          </a:prstGeom>
          <a:noFill/>
        </p:spPr>
        <p:txBody>
          <a:bodyPr/>
          <a:lstStyle>
            <a:lvl1pPr marL="239106" marR="0" indent="-239106" algn="l" defTabSz="1218804" rtl="0" eaLnBrk="1" fontAlgn="base" latinLnBrk="1" hangingPunct="1">
              <a:lnSpc>
                <a:spcPct val="150000"/>
              </a:lnSpc>
              <a:spcBef>
                <a:spcPts val="0"/>
              </a:spcBef>
              <a:spcAft>
                <a:spcPts val="800"/>
              </a:spcAft>
              <a:buClr>
                <a:srgbClr val="92D050"/>
              </a:buClr>
              <a:tabLst/>
              <a:defRPr kumimoji="0" lang="zh-CN" altLang="en-US" sz="20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1pPr>
            <a:lvl2pPr marL="476096" marR="0" indent="-236990" algn="l" defTabSz="1218804" rtl="0" eaLnBrk="1" fontAlgn="base" latinLnBrk="1" hangingPunct="1">
              <a:lnSpc>
                <a:spcPct val="150000"/>
              </a:lnSpc>
              <a:spcBef>
                <a:spcPts val="0"/>
              </a:spcBef>
              <a:spcAft>
                <a:spcPts val="800"/>
              </a:spcAft>
              <a:buClr>
                <a:srgbClr val="92D050"/>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2pPr>
            <a:lvl3pPr marL="833696" marR="0" indent="-236990" algn="l" defTabSz="1218804" rtl="0" eaLnBrk="1" fontAlgn="base" latinLnBrk="1" hangingPunct="1">
              <a:lnSpc>
                <a:spcPct val="150000"/>
              </a:lnSpc>
              <a:spcBef>
                <a:spcPts val="0"/>
              </a:spcBef>
              <a:spcAft>
                <a:spcPts val="800"/>
              </a:spcAft>
              <a:buClr>
                <a:srgbClr val="92D050"/>
              </a:buClr>
              <a:buFontTx/>
              <a:buChar char="-"/>
              <a:tabLst/>
              <a:defRPr kumimoji="0" lang="zh-CN" altLang="en-US" sz="1600" b="0" i="0" u="none" strike="noStrike" kern="0" cap="none" spc="0" normalizeH="0" baseline="0" dirty="0">
                <a:ln>
                  <a:noFill/>
                </a:ln>
                <a:solidFill>
                  <a:srgbClr val="374154"/>
                </a:solidFill>
                <a:effectLst/>
                <a:uLnTx/>
                <a:uFillTx/>
                <a:latin typeface="Gill Sans MT" panose="020B0502020104020203" pitchFamily="34" charset="0"/>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 </a:t>
            </a:r>
            <a:r>
              <a:rPr lang="en-US" altLang="zh-CN" dirty="0"/>
              <a:t>title</a:t>
            </a:r>
            <a:endParaRPr lang="zh-CN" altLang="en-US" dirty="0"/>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4718188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hyperlink" Target="https://github.com/chenzomi12/DeepLearningSystem"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hyperlink" Target="https://chenzomi12.github.io/" TargetMode="Externa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hyperlink" Target="https://chenzomi12.github.io/" TargetMode="Externa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1.png"/><Relationship Id="rId5" Type="http://schemas.openxmlformats.org/officeDocument/2006/relationships/theme" Target="../theme/theme2.xml"/><Relationship Id="rId4"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hyperlink" Target="https://chenzomi12.github.io/" TargetMode="Externa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image" Target="../media/image1.png"/><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image" Target="../media/image8.png"/><Relationship Id="rId5" Type="http://schemas.openxmlformats.org/officeDocument/2006/relationships/slideLayout" Target="../slideLayouts/slideLayout17.xml"/><Relationship Id="rId10" Type="http://schemas.openxmlformats.org/officeDocument/2006/relationships/theme" Target="../theme/theme3.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4.xml.rels><?xml version="1.0" encoding="UTF-8" standalone="yes"?>
<Relationships xmlns="http://schemas.openxmlformats.org/package/2006/relationships"><Relationship Id="rId8" Type="http://schemas.openxmlformats.org/officeDocument/2006/relationships/hyperlink" Target="https://chenzomi12.github.io/" TargetMode="External"/><Relationship Id="rId3" Type="http://schemas.openxmlformats.org/officeDocument/2006/relationships/slideLayout" Target="../slideLayouts/slideLayout24.xml"/><Relationship Id="rId7" Type="http://schemas.openxmlformats.org/officeDocument/2006/relationships/image" Target="../media/image1.png"/><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image" Target="../media/image10.jpeg"/><Relationship Id="rId5" Type="http://schemas.openxmlformats.org/officeDocument/2006/relationships/theme" Target="../theme/theme4.xml"/><Relationship Id="rId4" Type="http://schemas.openxmlformats.org/officeDocument/2006/relationships/slideLayout" Target="../slideLayouts/slideLayout25.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7.xml"/><Relationship Id="rId1" Type="http://schemas.openxmlformats.org/officeDocument/2006/relationships/slideLayout" Target="../slideLayouts/slideLayout26.xml"/><Relationship Id="rId5" Type="http://schemas.openxmlformats.org/officeDocument/2006/relationships/hyperlink" Target="https://chenzomi12.github.io/" TargetMode="External"/><Relationship Id="rId4" Type="http://schemas.openxmlformats.org/officeDocument/2006/relationships/image" Target="../media/image1.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6.xml"/><Relationship Id="rId1" Type="http://schemas.openxmlformats.org/officeDocument/2006/relationships/slideLayout" Target="../slideLayouts/slideLayout28.xml"/><Relationship Id="rId4" Type="http://schemas.openxmlformats.org/officeDocument/2006/relationships/hyperlink" Target="https://chenzomi12.github.io/" TargetMode="Externa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theme" Target="../theme/theme7.xml"/><Relationship Id="rId1" Type="http://schemas.openxmlformats.org/officeDocument/2006/relationships/slideLayout" Target="../slideLayouts/slideLayout29.xml"/><Relationship Id="rId6" Type="http://schemas.openxmlformats.org/officeDocument/2006/relationships/hyperlink" Target="https://github.com/chenzomi12/DeepLearningSystem" TargetMode="External"/><Relationship Id="rId5" Type="http://schemas.openxmlformats.org/officeDocument/2006/relationships/hyperlink" Target="https://chenzomi12.github.io/" TargetMode="Externa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6" name="TextBox 2">
            <a:extLst>
              <a:ext uri="{FF2B5EF4-FFF2-40B4-BE49-F238E27FC236}">
                <a16:creationId xmlns:a16="http://schemas.microsoft.com/office/drawing/2014/main" id="{DAA57E4D-57AC-4B4A-BA6C-86FA5001E093}"/>
              </a:ext>
            </a:extLst>
          </p:cNvPr>
          <p:cNvSpPr txBox="1"/>
          <p:nvPr userDrawn="1"/>
        </p:nvSpPr>
        <p:spPr>
          <a:xfrm>
            <a:off x="553765" y="6469851"/>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solidFill>
              <a:latin typeface="Futura Medium" panose="020B0602020204020303" pitchFamily="34" charset="-79"/>
              <a:ea typeface="微软雅黑" panose="020B0503020204020204" pitchFamily="34" charset="-122"/>
              <a:cs typeface="Futura Medium" panose="020B0602020204020303" pitchFamily="34" charset="-79"/>
            </a:endParaRPr>
          </a:p>
        </p:txBody>
      </p:sp>
      <p:sp>
        <p:nvSpPr>
          <p:cNvPr id="7" name="TextBox 3">
            <a:extLst>
              <a:ext uri="{FF2B5EF4-FFF2-40B4-BE49-F238E27FC236}">
                <a16:creationId xmlns:a16="http://schemas.microsoft.com/office/drawing/2014/main" id="{B55D2D48-944A-9C4D-BB22-D76C71F4D94F}"/>
              </a:ext>
            </a:extLst>
          </p:cNvPr>
          <p:cNvSpPr txBox="1"/>
          <p:nvPr userDrawn="1"/>
        </p:nvSpPr>
        <p:spPr>
          <a:xfrm>
            <a:off x="1281791" y="6542628"/>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
        <p:nvSpPr>
          <p:cNvPr id="8" name="副标题 2">
            <a:extLst>
              <a:ext uri="{FF2B5EF4-FFF2-40B4-BE49-F238E27FC236}">
                <a16:creationId xmlns:a16="http://schemas.microsoft.com/office/drawing/2014/main" id="{856DBD81-A7BD-584A-94D7-31E1EFFD9F98}"/>
              </a:ext>
            </a:extLst>
          </p:cNvPr>
          <p:cNvSpPr txBox="1">
            <a:spLocks/>
          </p:cNvSpPr>
          <p:nvPr userDrawn="1"/>
        </p:nvSpPr>
        <p:spPr bwMode="auto">
          <a:xfrm>
            <a:off x="8474645" y="6263990"/>
            <a:ext cx="3603206"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rgbClr val="374154"/>
                </a:solidFill>
                <a:latin typeface="Gill Sans MT" panose="020B0502020104020203" pitchFamily="34" charset="0"/>
                <a:ea typeface="+mj-ea"/>
                <a:cs typeface="Futura Medium" panose="020B0602020204020303" pitchFamily="34" charset="-79"/>
              </a:rPr>
              <a:t>Course</a:t>
            </a:r>
            <a:r>
              <a:rPr lang="zh-CN" altLang="en-US" sz="1000" b="0" dirty="0">
                <a:solidFill>
                  <a:srgbClr val="374154"/>
                </a:solidFill>
                <a:latin typeface="Gill Sans MT" panose="020B0502020104020203" pitchFamily="34" charset="0"/>
                <a:ea typeface="+mj-ea"/>
                <a:cs typeface="Futura Medium" panose="020B0602020204020303" pitchFamily="34" charset="-79"/>
              </a:rPr>
              <a:t> </a:t>
            </a:r>
            <a:r>
              <a:rPr lang="en-US" altLang="zh-CN" sz="1000" b="0" dirty="0">
                <a:solidFill>
                  <a:srgbClr val="C00000"/>
                </a:solidFill>
                <a:latin typeface="Gill Sans MT" panose="020B0502020104020203" pitchFamily="34" charset="0"/>
                <a:ea typeface="+mj-ea"/>
                <a:cs typeface="Futura Medium" panose="020B0602020204020303" pitchFamily="34" charset="-79"/>
                <a:hlinkClick r:id="rId10"/>
              </a:rPr>
              <a:t>chenzomi12.github.io</a:t>
            </a:r>
            <a:endParaRPr lang="en-US" altLang="zh-CN" sz="1000" b="0" dirty="0">
              <a:solidFill>
                <a:srgbClr val="C00000"/>
              </a:solidFill>
              <a:latin typeface="Gill Sans MT" panose="020B0502020104020203" pitchFamily="34" charset="0"/>
              <a:ea typeface="+mj-ea"/>
              <a:cs typeface="Futura Medium" panose="020B0602020204020303" pitchFamily="34" charset="-79"/>
            </a:endParaRPr>
          </a:p>
        </p:txBody>
      </p:sp>
      <p:pic>
        <p:nvPicPr>
          <p:cNvPr id="9" name="图片 8">
            <a:extLst>
              <a:ext uri="{FF2B5EF4-FFF2-40B4-BE49-F238E27FC236}">
                <a16:creationId xmlns:a16="http://schemas.microsoft.com/office/drawing/2014/main" id="{DBE738B7-F398-0746-82A7-6856A70110C5}"/>
              </a:ext>
            </a:extLst>
          </p:cNvPr>
          <p:cNvPicPr>
            <a:picLocks noChangeAspect="1"/>
          </p:cNvPicPr>
          <p:nvPr userDrawn="1"/>
        </p:nvPicPr>
        <p:blipFill>
          <a:blip r:embed="rId11" cstate="print">
            <a:alphaModFix amt="70000"/>
            <a:extLst>
              <a:ext uri="{28A0092B-C50C-407E-A947-70E740481C1C}">
                <a14:useLocalDpi xmlns:a14="http://schemas.microsoft.com/office/drawing/2010/main"/>
              </a:ext>
            </a:extLst>
          </a:blip>
          <a:stretch>
            <a:fillRect/>
          </a:stretch>
        </p:blipFill>
        <p:spPr>
          <a:xfrm>
            <a:off x="337741" y="6548541"/>
            <a:ext cx="144000" cy="144000"/>
          </a:xfrm>
          <a:prstGeom prst="ellipse">
            <a:avLst/>
          </a:prstGeom>
          <a:ln w="28575" cap="rnd">
            <a:solidFill>
              <a:schemeClr val="tx2"/>
            </a:solidFill>
            <a:prstDash val="solid"/>
          </a:ln>
          <a:effectLst/>
        </p:spPr>
      </p:pic>
      <p:sp>
        <p:nvSpPr>
          <p:cNvPr id="10" name="TextBox 2">
            <a:extLst>
              <a:ext uri="{FF2B5EF4-FFF2-40B4-BE49-F238E27FC236}">
                <a16:creationId xmlns:a16="http://schemas.microsoft.com/office/drawing/2014/main" id="{0021EBA7-FAE3-FF4A-A451-258276F9F3D7}"/>
              </a:ext>
            </a:extLst>
          </p:cNvPr>
          <p:cNvSpPr txBox="1"/>
          <p:nvPr userDrawn="1"/>
        </p:nvSpPr>
        <p:spPr>
          <a:xfrm>
            <a:off x="8474645" y="6468770"/>
            <a:ext cx="3603206" cy="261354"/>
          </a:xfrm>
          <a:prstGeom prst="rect">
            <a:avLst/>
          </a:prstGeom>
          <a:noFill/>
        </p:spPr>
        <p:txBody>
          <a:bodyPr wrap="square" rtlCol="0">
            <a:spAutoFit/>
          </a:bodyPr>
          <a:lstStyle/>
          <a:p>
            <a:pPr algn="r">
              <a:lnSpc>
                <a:spcPct val="120000"/>
              </a:lnSpc>
              <a:spcBef>
                <a:spcPct val="20000"/>
              </a:spcBef>
              <a:buClr>
                <a:srgbClr val="1D1D1A"/>
              </a:buClr>
              <a:buSzPct val="50000"/>
              <a:buFont typeface="Wingdings" pitchFamily="2" charset="2"/>
              <a:buNone/>
            </a:pPr>
            <a:r>
              <a:rPr lang="en-US" altLang="zh-CN" sz="1000" dirty="0">
                <a:solidFill>
                  <a:srgbClr val="374154"/>
                </a:solidFill>
                <a:latin typeface="Gill Sans MT" panose="020B0502020104020203" pitchFamily="34" charset="0"/>
                <a:ea typeface="+mj-ea"/>
                <a:cs typeface="Futura Medium" panose="020B0602020204020303" pitchFamily="34" charset="-79"/>
              </a:rPr>
              <a:t>GitHub</a:t>
            </a:r>
            <a:r>
              <a:rPr lang="zh-CN" altLang="en-US" sz="1000" dirty="0">
                <a:solidFill>
                  <a:srgbClr val="374154"/>
                </a:solidFill>
                <a:latin typeface="Gill Sans MT" panose="020B0502020104020203" pitchFamily="34" charset="0"/>
                <a:ea typeface="+mj-ea"/>
                <a:cs typeface="Futura Medium" panose="020B0602020204020303" pitchFamily="34" charset="-79"/>
              </a:rPr>
              <a:t> </a:t>
            </a:r>
            <a:r>
              <a:rPr lang="en-US" altLang="zh-CN" sz="1000" dirty="0">
                <a:solidFill>
                  <a:srgbClr val="C7000B"/>
                </a:solidFill>
                <a:latin typeface="Gill Sans MT" panose="020B0502020104020203" pitchFamily="34" charset="0"/>
                <a:ea typeface="+mj-ea"/>
                <a:cs typeface="Futura Medium" panose="020B0602020204020303" pitchFamily="34" charset="-79"/>
                <a:hlinkClick r:id="rId12">
                  <a:extLst>
                    <a:ext uri="{A12FA001-AC4F-418D-AE19-62706E023703}">
                      <ahyp:hlinkClr xmlns:ahyp="http://schemas.microsoft.com/office/drawing/2018/hyperlinkcolor" val="tx"/>
                    </a:ext>
                  </a:extLst>
                </a:hlinkClick>
              </a:rPr>
              <a:t>github.</a:t>
            </a:r>
            <a:r>
              <a:rPr lang="en-US" altLang="zh-CN" sz="1000" dirty="0">
                <a:solidFill>
                  <a:srgbClr val="C00000"/>
                </a:solidFill>
                <a:latin typeface="Gill Sans MT" panose="020B0502020104020203" pitchFamily="34" charset="0"/>
                <a:ea typeface="+mj-ea"/>
                <a:cs typeface="Futura Medium" panose="020B0602020204020303" pitchFamily="34" charset="-79"/>
                <a:hlinkClick r:id="rId12">
                  <a:extLst>
                    <a:ext uri="{A12FA001-AC4F-418D-AE19-62706E023703}">
                      <ahyp:hlinkClr xmlns:ahyp="http://schemas.microsoft.com/office/drawing/2018/hyperlinkcolor" val="tx"/>
                    </a:ext>
                  </a:extLst>
                </a:hlinkClick>
              </a:rPr>
              <a:t>com/chenzomi12/DeepLearningSystem</a:t>
            </a:r>
            <a:endParaRPr lang="en-US" sz="1000" dirty="0">
              <a:solidFill>
                <a:srgbClr val="C00000"/>
              </a:solidFill>
              <a:latin typeface="Gill Sans MT" panose="020B0502020104020203" pitchFamily="34" charset="0"/>
              <a:ea typeface="+mj-ea"/>
              <a:cs typeface="Futura Medium" panose="020B0602020204020303" pitchFamily="34" charset="-79"/>
            </a:endParaRPr>
          </a:p>
        </p:txBody>
      </p:sp>
      <p:sp>
        <p:nvSpPr>
          <p:cNvPr id="11" name="Rectangle 15">
            <a:extLst>
              <a:ext uri="{FF2B5EF4-FFF2-40B4-BE49-F238E27FC236}">
                <a16:creationId xmlns:a16="http://schemas.microsoft.com/office/drawing/2014/main" id="{2B527018-A8C0-2549-A68F-07BA1E998618}"/>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2" name="组合 11">
            <a:extLst>
              <a:ext uri="{FF2B5EF4-FFF2-40B4-BE49-F238E27FC236}">
                <a16:creationId xmlns:a16="http://schemas.microsoft.com/office/drawing/2014/main" id="{E6C2E1D7-5E39-AB4F-9CBA-46A0ADF0768E}"/>
              </a:ext>
            </a:extLst>
          </p:cNvPr>
          <p:cNvGrpSpPr/>
          <p:nvPr userDrawn="1"/>
        </p:nvGrpSpPr>
        <p:grpSpPr>
          <a:xfrm>
            <a:off x="12590924" y="3356218"/>
            <a:ext cx="1214711" cy="3499198"/>
            <a:chOff x="12438524" y="3358802"/>
            <a:chExt cx="1214711" cy="3499198"/>
          </a:xfrm>
        </p:grpSpPr>
        <p:sp>
          <p:nvSpPr>
            <p:cNvPr id="13" name="矩形 12">
              <a:extLst>
                <a:ext uri="{FF2B5EF4-FFF2-40B4-BE49-F238E27FC236}">
                  <a16:creationId xmlns:a16="http://schemas.microsoft.com/office/drawing/2014/main" id="{6F1C80BB-D03E-114E-9AE3-8A8609E07672}"/>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4" name="Group 18">
              <a:extLst>
                <a:ext uri="{FF2B5EF4-FFF2-40B4-BE49-F238E27FC236}">
                  <a16:creationId xmlns:a16="http://schemas.microsoft.com/office/drawing/2014/main" id="{2F0883A7-BCE1-2342-91EE-B3A807B5EE35}"/>
                </a:ext>
              </a:extLst>
            </p:cNvPr>
            <p:cNvGrpSpPr>
              <a:grpSpLocks/>
            </p:cNvGrpSpPr>
            <p:nvPr/>
          </p:nvGrpSpPr>
          <p:grpSpPr bwMode="auto">
            <a:xfrm>
              <a:off x="12552504" y="3727418"/>
              <a:ext cx="986752" cy="182532"/>
              <a:chOff x="5893" y="2387"/>
              <a:chExt cx="466" cy="115"/>
            </a:xfrm>
          </p:grpSpPr>
          <p:sp>
            <p:nvSpPr>
              <p:cNvPr id="75" name="Rectangle 19">
                <a:extLst>
                  <a:ext uri="{FF2B5EF4-FFF2-40B4-BE49-F238E27FC236}">
                    <a16:creationId xmlns:a16="http://schemas.microsoft.com/office/drawing/2014/main" id="{69E12922-9CE0-8144-94EA-24B51ED17EFA}"/>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6" name="Rectangle 20">
                <a:extLst>
                  <a:ext uri="{FF2B5EF4-FFF2-40B4-BE49-F238E27FC236}">
                    <a16:creationId xmlns:a16="http://schemas.microsoft.com/office/drawing/2014/main" id="{0F94F024-0AF6-FC47-8DFC-F35CD6931E9D}"/>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1">
                <a:extLst>
                  <a:ext uri="{FF2B5EF4-FFF2-40B4-BE49-F238E27FC236}">
                    <a16:creationId xmlns:a16="http://schemas.microsoft.com/office/drawing/2014/main" id="{6DB1F3D1-02FB-D34F-A2B5-3688CF5FB861}"/>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8" name="Rectangle 22">
                <a:extLst>
                  <a:ext uri="{FF2B5EF4-FFF2-40B4-BE49-F238E27FC236}">
                    <a16:creationId xmlns:a16="http://schemas.microsoft.com/office/drawing/2014/main" id="{F78FB0B0-0E5C-954F-8BC1-1A273BD1E9D1}"/>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 name="Group 23">
              <a:extLst>
                <a:ext uri="{FF2B5EF4-FFF2-40B4-BE49-F238E27FC236}">
                  <a16:creationId xmlns:a16="http://schemas.microsoft.com/office/drawing/2014/main" id="{04B50A98-6A94-6845-B2AF-0E608B122E53}"/>
                </a:ext>
              </a:extLst>
            </p:cNvPr>
            <p:cNvGrpSpPr>
              <a:grpSpLocks/>
            </p:cNvGrpSpPr>
            <p:nvPr/>
          </p:nvGrpSpPr>
          <p:grpSpPr bwMode="auto">
            <a:xfrm>
              <a:off x="12552504" y="3943282"/>
              <a:ext cx="986752" cy="182532"/>
              <a:chOff x="5893" y="2523"/>
              <a:chExt cx="466" cy="115"/>
            </a:xfrm>
          </p:grpSpPr>
          <p:sp>
            <p:nvSpPr>
              <p:cNvPr id="71" name="Rectangle 24">
                <a:extLst>
                  <a:ext uri="{FF2B5EF4-FFF2-40B4-BE49-F238E27FC236}">
                    <a16:creationId xmlns:a16="http://schemas.microsoft.com/office/drawing/2014/main" id="{BCE565D0-22C1-2E47-ADDF-A42AB04FB624}"/>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2" name="Rectangle 25">
                <a:extLst>
                  <a:ext uri="{FF2B5EF4-FFF2-40B4-BE49-F238E27FC236}">
                    <a16:creationId xmlns:a16="http://schemas.microsoft.com/office/drawing/2014/main" id="{7031360E-60D8-3748-820B-120AFA81DD5C}"/>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6">
                <a:extLst>
                  <a:ext uri="{FF2B5EF4-FFF2-40B4-BE49-F238E27FC236}">
                    <a16:creationId xmlns:a16="http://schemas.microsoft.com/office/drawing/2014/main" id="{5E103C08-5827-934C-9FE6-DE811B5CBA98}"/>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7">
                <a:extLst>
                  <a:ext uri="{FF2B5EF4-FFF2-40B4-BE49-F238E27FC236}">
                    <a16:creationId xmlns:a16="http://schemas.microsoft.com/office/drawing/2014/main" id="{51B2DE11-DBCC-F442-A2A8-08E9F5E752AC}"/>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28">
              <a:extLst>
                <a:ext uri="{FF2B5EF4-FFF2-40B4-BE49-F238E27FC236}">
                  <a16:creationId xmlns:a16="http://schemas.microsoft.com/office/drawing/2014/main" id="{BA4F0379-6F0F-1648-B5CB-024104F1D90F}"/>
                </a:ext>
              </a:extLst>
            </p:cNvPr>
            <p:cNvGrpSpPr>
              <a:grpSpLocks/>
            </p:cNvGrpSpPr>
            <p:nvPr/>
          </p:nvGrpSpPr>
          <p:grpSpPr bwMode="auto">
            <a:xfrm>
              <a:off x="12552504" y="4159146"/>
              <a:ext cx="986752" cy="182532"/>
              <a:chOff x="5893" y="2659"/>
              <a:chExt cx="466" cy="115"/>
            </a:xfrm>
          </p:grpSpPr>
          <p:sp>
            <p:nvSpPr>
              <p:cNvPr id="67" name="Rectangle 29">
                <a:extLst>
                  <a:ext uri="{FF2B5EF4-FFF2-40B4-BE49-F238E27FC236}">
                    <a16:creationId xmlns:a16="http://schemas.microsoft.com/office/drawing/2014/main" id="{52A1B2A2-CFB4-474D-98D0-AB031967571A}"/>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8" name="Rectangle 30">
                <a:extLst>
                  <a:ext uri="{FF2B5EF4-FFF2-40B4-BE49-F238E27FC236}">
                    <a16:creationId xmlns:a16="http://schemas.microsoft.com/office/drawing/2014/main" id="{3811321C-E020-4C46-80FA-B6E6B3D232A3}"/>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1">
                <a:extLst>
                  <a:ext uri="{FF2B5EF4-FFF2-40B4-BE49-F238E27FC236}">
                    <a16:creationId xmlns:a16="http://schemas.microsoft.com/office/drawing/2014/main" id="{42CE6974-5699-B64E-8748-C7AA8B59A661}"/>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32">
                <a:extLst>
                  <a:ext uri="{FF2B5EF4-FFF2-40B4-BE49-F238E27FC236}">
                    <a16:creationId xmlns:a16="http://schemas.microsoft.com/office/drawing/2014/main" id="{CCDD0EC8-DEF3-D74F-A0CE-471C31C18552}"/>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33">
              <a:extLst>
                <a:ext uri="{FF2B5EF4-FFF2-40B4-BE49-F238E27FC236}">
                  <a16:creationId xmlns:a16="http://schemas.microsoft.com/office/drawing/2014/main" id="{86D01087-413E-624D-80E9-CFAFB3275F0F}"/>
                </a:ext>
              </a:extLst>
            </p:cNvPr>
            <p:cNvGrpSpPr>
              <a:grpSpLocks/>
            </p:cNvGrpSpPr>
            <p:nvPr/>
          </p:nvGrpSpPr>
          <p:grpSpPr bwMode="auto">
            <a:xfrm>
              <a:off x="12552504" y="3511551"/>
              <a:ext cx="986752" cy="188882"/>
              <a:chOff x="5893" y="2251"/>
              <a:chExt cx="466" cy="119"/>
            </a:xfrm>
          </p:grpSpPr>
          <p:sp>
            <p:nvSpPr>
              <p:cNvPr id="63" name="Rectangle 34">
                <a:extLst>
                  <a:ext uri="{FF2B5EF4-FFF2-40B4-BE49-F238E27FC236}">
                    <a16:creationId xmlns:a16="http://schemas.microsoft.com/office/drawing/2014/main" id="{752C8B9C-9D84-5845-BD1F-44013C8C647A}"/>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4" name="Rectangle 35">
                <a:extLst>
                  <a:ext uri="{FF2B5EF4-FFF2-40B4-BE49-F238E27FC236}">
                    <a16:creationId xmlns:a16="http://schemas.microsoft.com/office/drawing/2014/main" id="{4EB35639-3259-C847-8C55-4E4D266ABB48}"/>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6">
                <a:extLst>
                  <a:ext uri="{FF2B5EF4-FFF2-40B4-BE49-F238E27FC236}">
                    <a16:creationId xmlns:a16="http://schemas.microsoft.com/office/drawing/2014/main" id="{A11EF571-49DB-8249-99C5-89BC145C8999}"/>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7">
                <a:extLst>
                  <a:ext uri="{FF2B5EF4-FFF2-40B4-BE49-F238E27FC236}">
                    <a16:creationId xmlns:a16="http://schemas.microsoft.com/office/drawing/2014/main" id="{3E8B53FC-E145-3F43-AFF8-EB48BC38C45E}"/>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38">
              <a:extLst>
                <a:ext uri="{FF2B5EF4-FFF2-40B4-BE49-F238E27FC236}">
                  <a16:creationId xmlns:a16="http://schemas.microsoft.com/office/drawing/2014/main" id="{E83DBCC2-696B-AD41-A7AF-7192CD834A84}"/>
                </a:ext>
              </a:extLst>
            </p:cNvPr>
            <p:cNvGrpSpPr>
              <a:grpSpLocks/>
            </p:cNvGrpSpPr>
            <p:nvPr/>
          </p:nvGrpSpPr>
          <p:grpSpPr bwMode="auto">
            <a:xfrm>
              <a:off x="12552504" y="4519449"/>
              <a:ext cx="986752" cy="182532"/>
              <a:chOff x="5893" y="2886"/>
              <a:chExt cx="466" cy="115"/>
            </a:xfrm>
          </p:grpSpPr>
          <p:sp>
            <p:nvSpPr>
              <p:cNvPr id="59" name="Rectangle 39">
                <a:extLst>
                  <a:ext uri="{FF2B5EF4-FFF2-40B4-BE49-F238E27FC236}">
                    <a16:creationId xmlns:a16="http://schemas.microsoft.com/office/drawing/2014/main" id="{6A0F83C8-66F9-C646-AA29-C7361B3002D4}"/>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0" name="Rectangle 40">
                <a:extLst>
                  <a:ext uri="{FF2B5EF4-FFF2-40B4-BE49-F238E27FC236}">
                    <a16:creationId xmlns:a16="http://schemas.microsoft.com/office/drawing/2014/main" id="{E6045887-7F8F-F440-87E6-90112BBCABFA}"/>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1">
                <a:extLst>
                  <a:ext uri="{FF2B5EF4-FFF2-40B4-BE49-F238E27FC236}">
                    <a16:creationId xmlns:a16="http://schemas.microsoft.com/office/drawing/2014/main" id="{FADBF25C-CD8A-344D-A2B6-9F694BE521B2}"/>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42">
                <a:extLst>
                  <a:ext uri="{FF2B5EF4-FFF2-40B4-BE49-F238E27FC236}">
                    <a16:creationId xmlns:a16="http://schemas.microsoft.com/office/drawing/2014/main" id="{5756FACE-B85A-BE48-89D3-72CDE423EA7C}"/>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43">
              <a:extLst>
                <a:ext uri="{FF2B5EF4-FFF2-40B4-BE49-F238E27FC236}">
                  <a16:creationId xmlns:a16="http://schemas.microsoft.com/office/drawing/2014/main" id="{6E6546FA-A3AE-1445-B5F3-D3FDF9B38BA6}"/>
                </a:ext>
              </a:extLst>
            </p:cNvPr>
            <p:cNvGrpSpPr>
              <a:grpSpLocks/>
            </p:cNvGrpSpPr>
            <p:nvPr/>
          </p:nvGrpSpPr>
          <p:grpSpPr bwMode="auto">
            <a:xfrm>
              <a:off x="12552504" y="4735313"/>
              <a:ext cx="986752" cy="182532"/>
              <a:chOff x="5893" y="3022"/>
              <a:chExt cx="466" cy="115"/>
            </a:xfrm>
          </p:grpSpPr>
          <p:sp>
            <p:nvSpPr>
              <p:cNvPr id="55" name="Rectangle 44">
                <a:extLst>
                  <a:ext uri="{FF2B5EF4-FFF2-40B4-BE49-F238E27FC236}">
                    <a16:creationId xmlns:a16="http://schemas.microsoft.com/office/drawing/2014/main" id="{0213551D-0E39-714A-974C-324089C1451F}"/>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6" name="Rectangle 45">
                <a:extLst>
                  <a:ext uri="{FF2B5EF4-FFF2-40B4-BE49-F238E27FC236}">
                    <a16:creationId xmlns:a16="http://schemas.microsoft.com/office/drawing/2014/main" id="{38E6BB56-0E57-4D4C-B890-D407AD370619}"/>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6">
                <a:extLst>
                  <a:ext uri="{FF2B5EF4-FFF2-40B4-BE49-F238E27FC236}">
                    <a16:creationId xmlns:a16="http://schemas.microsoft.com/office/drawing/2014/main" id="{016E85E5-8603-064F-9B53-45C9479EF179}"/>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7">
                <a:extLst>
                  <a:ext uri="{FF2B5EF4-FFF2-40B4-BE49-F238E27FC236}">
                    <a16:creationId xmlns:a16="http://schemas.microsoft.com/office/drawing/2014/main" id="{61979A07-7FC0-794E-902D-DE18D921B814}"/>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48">
              <a:extLst>
                <a:ext uri="{FF2B5EF4-FFF2-40B4-BE49-F238E27FC236}">
                  <a16:creationId xmlns:a16="http://schemas.microsoft.com/office/drawing/2014/main" id="{3F0325B4-35DD-E041-BA7F-B681242FA419}"/>
                </a:ext>
              </a:extLst>
            </p:cNvPr>
            <p:cNvGrpSpPr>
              <a:grpSpLocks/>
            </p:cNvGrpSpPr>
            <p:nvPr/>
          </p:nvGrpSpPr>
          <p:grpSpPr bwMode="auto">
            <a:xfrm>
              <a:off x="12552504" y="4951179"/>
              <a:ext cx="986752" cy="182532"/>
              <a:chOff x="5893" y="3158"/>
              <a:chExt cx="466" cy="115"/>
            </a:xfrm>
          </p:grpSpPr>
          <p:sp>
            <p:nvSpPr>
              <p:cNvPr id="51" name="Rectangle 49">
                <a:extLst>
                  <a:ext uri="{FF2B5EF4-FFF2-40B4-BE49-F238E27FC236}">
                    <a16:creationId xmlns:a16="http://schemas.microsoft.com/office/drawing/2014/main" id="{160A308A-50A9-9C4C-AF71-79017E36F095}"/>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2" name="Rectangle 50">
                <a:extLst>
                  <a:ext uri="{FF2B5EF4-FFF2-40B4-BE49-F238E27FC236}">
                    <a16:creationId xmlns:a16="http://schemas.microsoft.com/office/drawing/2014/main" id="{97497718-5961-5446-9E28-15CA3A213875}"/>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1">
                <a:extLst>
                  <a:ext uri="{FF2B5EF4-FFF2-40B4-BE49-F238E27FC236}">
                    <a16:creationId xmlns:a16="http://schemas.microsoft.com/office/drawing/2014/main" id="{8375F904-41AE-8146-8E09-C35AB795A7B7}"/>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52">
                <a:extLst>
                  <a:ext uri="{FF2B5EF4-FFF2-40B4-BE49-F238E27FC236}">
                    <a16:creationId xmlns:a16="http://schemas.microsoft.com/office/drawing/2014/main" id="{A1D3B9B0-CDE9-5244-9364-3FE76EE1F912}"/>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53">
              <a:extLst>
                <a:ext uri="{FF2B5EF4-FFF2-40B4-BE49-F238E27FC236}">
                  <a16:creationId xmlns:a16="http://schemas.microsoft.com/office/drawing/2014/main" id="{AF07594E-C433-FB4E-964B-FCB6E508F19E}"/>
                </a:ext>
              </a:extLst>
            </p:cNvPr>
            <p:cNvGrpSpPr>
              <a:grpSpLocks/>
            </p:cNvGrpSpPr>
            <p:nvPr/>
          </p:nvGrpSpPr>
          <p:grpSpPr bwMode="auto">
            <a:xfrm>
              <a:off x="12552504" y="5311482"/>
              <a:ext cx="986752" cy="182532"/>
              <a:chOff x="5893" y="3385"/>
              <a:chExt cx="466" cy="115"/>
            </a:xfrm>
          </p:grpSpPr>
          <p:sp>
            <p:nvSpPr>
              <p:cNvPr id="47" name="Rectangle 54">
                <a:extLst>
                  <a:ext uri="{FF2B5EF4-FFF2-40B4-BE49-F238E27FC236}">
                    <a16:creationId xmlns:a16="http://schemas.microsoft.com/office/drawing/2014/main" id="{472C57FE-7162-354F-8D2E-9F74E180F647}"/>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8" name="Rectangle 55">
                <a:extLst>
                  <a:ext uri="{FF2B5EF4-FFF2-40B4-BE49-F238E27FC236}">
                    <a16:creationId xmlns:a16="http://schemas.microsoft.com/office/drawing/2014/main" id="{8BB07287-2BF7-1B49-8591-59AFBCE1E15D}"/>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6">
                <a:extLst>
                  <a:ext uri="{FF2B5EF4-FFF2-40B4-BE49-F238E27FC236}">
                    <a16:creationId xmlns:a16="http://schemas.microsoft.com/office/drawing/2014/main" id="{61C593D7-BCA8-E243-A350-D473367FC045}"/>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7">
                <a:extLst>
                  <a:ext uri="{FF2B5EF4-FFF2-40B4-BE49-F238E27FC236}">
                    <a16:creationId xmlns:a16="http://schemas.microsoft.com/office/drawing/2014/main" id="{96E2ACF3-8945-A846-9A76-24E4F1DE4479}"/>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58">
              <a:extLst>
                <a:ext uri="{FF2B5EF4-FFF2-40B4-BE49-F238E27FC236}">
                  <a16:creationId xmlns:a16="http://schemas.microsoft.com/office/drawing/2014/main" id="{53F68A40-98FE-C049-8646-AF3B4B8F3F13}"/>
                </a:ext>
              </a:extLst>
            </p:cNvPr>
            <p:cNvGrpSpPr>
              <a:grpSpLocks/>
            </p:cNvGrpSpPr>
            <p:nvPr/>
          </p:nvGrpSpPr>
          <p:grpSpPr bwMode="auto">
            <a:xfrm>
              <a:off x="12552504" y="5527346"/>
              <a:ext cx="986752" cy="182532"/>
              <a:chOff x="5893" y="3521"/>
              <a:chExt cx="466" cy="115"/>
            </a:xfrm>
          </p:grpSpPr>
          <p:sp>
            <p:nvSpPr>
              <p:cNvPr id="43" name="Rectangle 59">
                <a:extLst>
                  <a:ext uri="{FF2B5EF4-FFF2-40B4-BE49-F238E27FC236}">
                    <a16:creationId xmlns:a16="http://schemas.microsoft.com/office/drawing/2014/main" id="{3BFBC783-6197-584C-9E4F-7F6798332AFF}"/>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4" name="Rectangle 60">
                <a:extLst>
                  <a:ext uri="{FF2B5EF4-FFF2-40B4-BE49-F238E27FC236}">
                    <a16:creationId xmlns:a16="http://schemas.microsoft.com/office/drawing/2014/main" id="{F328BC2C-2255-5149-9F7A-DC0F920F680C}"/>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1">
                <a:extLst>
                  <a:ext uri="{FF2B5EF4-FFF2-40B4-BE49-F238E27FC236}">
                    <a16:creationId xmlns:a16="http://schemas.microsoft.com/office/drawing/2014/main" id="{AAB98B3A-E4B0-2D42-BAB5-43D7B746DD00}"/>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62">
                <a:extLst>
                  <a:ext uri="{FF2B5EF4-FFF2-40B4-BE49-F238E27FC236}">
                    <a16:creationId xmlns:a16="http://schemas.microsoft.com/office/drawing/2014/main" id="{8D176379-BF63-7941-891A-34942201E5E7}"/>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63">
              <a:extLst>
                <a:ext uri="{FF2B5EF4-FFF2-40B4-BE49-F238E27FC236}">
                  <a16:creationId xmlns:a16="http://schemas.microsoft.com/office/drawing/2014/main" id="{13D5D356-16D2-B246-A39E-2D07E1183D70}"/>
                </a:ext>
              </a:extLst>
            </p:cNvPr>
            <p:cNvGrpSpPr>
              <a:grpSpLocks/>
            </p:cNvGrpSpPr>
            <p:nvPr/>
          </p:nvGrpSpPr>
          <p:grpSpPr bwMode="auto">
            <a:xfrm>
              <a:off x="12552504" y="5743210"/>
              <a:ext cx="986752" cy="182532"/>
              <a:chOff x="5893" y="3657"/>
              <a:chExt cx="466" cy="115"/>
            </a:xfrm>
          </p:grpSpPr>
          <p:sp>
            <p:nvSpPr>
              <p:cNvPr id="39" name="Rectangle 64">
                <a:extLst>
                  <a:ext uri="{FF2B5EF4-FFF2-40B4-BE49-F238E27FC236}">
                    <a16:creationId xmlns:a16="http://schemas.microsoft.com/office/drawing/2014/main" id="{FECA42F8-FF45-2044-BDE7-C7DC7313FF46}"/>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0" name="Rectangle 65">
                <a:extLst>
                  <a:ext uri="{FF2B5EF4-FFF2-40B4-BE49-F238E27FC236}">
                    <a16:creationId xmlns:a16="http://schemas.microsoft.com/office/drawing/2014/main" id="{876AF6DD-69F9-C045-A4F0-136C6B6FD941}"/>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6">
                <a:extLst>
                  <a:ext uri="{FF2B5EF4-FFF2-40B4-BE49-F238E27FC236}">
                    <a16:creationId xmlns:a16="http://schemas.microsoft.com/office/drawing/2014/main" id="{4F4D979B-6877-8B4F-A4FA-9E3CE00D72B4}"/>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7">
                <a:extLst>
                  <a:ext uri="{FF2B5EF4-FFF2-40B4-BE49-F238E27FC236}">
                    <a16:creationId xmlns:a16="http://schemas.microsoft.com/office/drawing/2014/main" id="{E43DD49F-0BC6-3747-A13F-DE3AA7A7B317}"/>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68">
              <a:extLst>
                <a:ext uri="{FF2B5EF4-FFF2-40B4-BE49-F238E27FC236}">
                  <a16:creationId xmlns:a16="http://schemas.microsoft.com/office/drawing/2014/main" id="{BB6E2340-8FC3-9F41-90FC-E9FA72BF8FA0}"/>
                </a:ext>
              </a:extLst>
            </p:cNvPr>
            <p:cNvGrpSpPr>
              <a:grpSpLocks/>
            </p:cNvGrpSpPr>
            <p:nvPr/>
          </p:nvGrpSpPr>
          <p:grpSpPr bwMode="auto">
            <a:xfrm>
              <a:off x="12552504" y="6103513"/>
              <a:ext cx="986752" cy="182532"/>
              <a:chOff x="5893" y="3884"/>
              <a:chExt cx="466" cy="115"/>
            </a:xfrm>
          </p:grpSpPr>
          <p:sp>
            <p:nvSpPr>
              <p:cNvPr id="35" name="Rectangle 69">
                <a:extLst>
                  <a:ext uri="{FF2B5EF4-FFF2-40B4-BE49-F238E27FC236}">
                    <a16:creationId xmlns:a16="http://schemas.microsoft.com/office/drawing/2014/main" id="{F263B7C8-E521-0E45-9A58-8DDA996B85B8}"/>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6" name="Rectangle 70">
                <a:extLst>
                  <a:ext uri="{FF2B5EF4-FFF2-40B4-BE49-F238E27FC236}">
                    <a16:creationId xmlns:a16="http://schemas.microsoft.com/office/drawing/2014/main" id="{A6737B0A-F864-984A-A19F-C3EC17AAFA8E}"/>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1">
                <a:extLst>
                  <a:ext uri="{FF2B5EF4-FFF2-40B4-BE49-F238E27FC236}">
                    <a16:creationId xmlns:a16="http://schemas.microsoft.com/office/drawing/2014/main" id="{E5B9BA48-ED89-8B49-AD44-240DFC5FFF69}"/>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72">
                <a:extLst>
                  <a:ext uri="{FF2B5EF4-FFF2-40B4-BE49-F238E27FC236}">
                    <a16:creationId xmlns:a16="http://schemas.microsoft.com/office/drawing/2014/main" id="{F26C55AE-82C0-774A-882B-C78331504E77}"/>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73">
              <a:extLst>
                <a:ext uri="{FF2B5EF4-FFF2-40B4-BE49-F238E27FC236}">
                  <a16:creationId xmlns:a16="http://schemas.microsoft.com/office/drawing/2014/main" id="{CCAFAE89-B656-4746-BC1E-D3C1280B5EB3}"/>
                </a:ext>
              </a:extLst>
            </p:cNvPr>
            <p:cNvGrpSpPr>
              <a:grpSpLocks/>
            </p:cNvGrpSpPr>
            <p:nvPr/>
          </p:nvGrpSpPr>
          <p:grpSpPr bwMode="auto">
            <a:xfrm>
              <a:off x="12552504" y="6328901"/>
              <a:ext cx="986752" cy="182532"/>
              <a:chOff x="5893" y="4026"/>
              <a:chExt cx="466" cy="115"/>
            </a:xfrm>
          </p:grpSpPr>
          <p:sp>
            <p:nvSpPr>
              <p:cNvPr id="31" name="Rectangle 74">
                <a:extLst>
                  <a:ext uri="{FF2B5EF4-FFF2-40B4-BE49-F238E27FC236}">
                    <a16:creationId xmlns:a16="http://schemas.microsoft.com/office/drawing/2014/main" id="{6D795F3C-0237-324F-80C3-9430CC4BF915}"/>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2" name="Rectangle 75">
                <a:extLst>
                  <a:ext uri="{FF2B5EF4-FFF2-40B4-BE49-F238E27FC236}">
                    <a16:creationId xmlns:a16="http://schemas.microsoft.com/office/drawing/2014/main" id="{9ADB2399-C60A-7A44-8C6F-E3590DEF5000}"/>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6">
                <a:extLst>
                  <a:ext uri="{FF2B5EF4-FFF2-40B4-BE49-F238E27FC236}">
                    <a16:creationId xmlns:a16="http://schemas.microsoft.com/office/drawing/2014/main" id="{912018D6-5AF7-5943-B320-8F5D8908087A}"/>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7">
                <a:extLst>
                  <a:ext uri="{FF2B5EF4-FFF2-40B4-BE49-F238E27FC236}">
                    <a16:creationId xmlns:a16="http://schemas.microsoft.com/office/drawing/2014/main" id="{6EF094BD-5040-0B4A-B88D-E7F28A84D4A2}"/>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78">
              <a:extLst>
                <a:ext uri="{FF2B5EF4-FFF2-40B4-BE49-F238E27FC236}">
                  <a16:creationId xmlns:a16="http://schemas.microsoft.com/office/drawing/2014/main" id="{502C6170-7CB7-394C-BE52-E190A4301F87}"/>
                </a:ext>
              </a:extLst>
            </p:cNvPr>
            <p:cNvGrpSpPr>
              <a:grpSpLocks/>
            </p:cNvGrpSpPr>
            <p:nvPr/>
          </p:nvGrpSpPr>
          <p:grpSpPr bwMode="auto">
            <a:xfrm>
              <a:off x="12552504" y="6552703"/>
              <a:ext cx="986752" cy="182532"/>
              <a:chOff x="5893" y="4167"/>
              <a:chExt cx="466" cy="115"/>
            </a:xfrm>
          </p:grpSpPr>
          <p:sp>
            <p:nvSpPr>
              <p:cNvPr id="27" name="Rectangle 79">
                <a:extLst>
                  <a:ext uri="{FF2B5EF4-FFF2-40B4-BE49-F238E27FC236}">
                    <a16:creationId xmlns:a16="http://schemas.microsoft.com/office/drawing/2014/main" id="{47A3800C-B41D-234A-A87E-252E6E1FA0FB}"/>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8" name="Rectangle 80">
                <a:extLst>
                  <a:ext uri="{FF2B5EF4-FFF2-40B4-BE49-F238E27FC236}">
                    <a16:creationId xmlns:a16="http://schemas.microsoft.com/office/drawing/2014/main" id="{23322F17-4B9D-694B-B104-8990972D163D}"/>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81">
                <a:extLst>
                  <a:ext uri="{FF2B5EF4-FFF2-40B4-BE49-F238E27FC236}">
                    <a16:creationId xmlns:a16="http://schemas.microsoft.com/office/drawing/2014/main" id="{9797F0C5-A026-3244-A76E-D6D13AD0BE3E}"/>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82">
                <a:extLst>
                  <a:ext uri="{FF2B5EF4-FFF2-40B4-BE49-F238E27FC236}">
                    <a16:creationId xmlns:a16="http://schemas.microsoft.com/office/drawing/2014/main" id="{97DCAD35-B13D-434B-8C71-4E7F9CB050F3}"/>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79" name="Rectangle 83">
            <a:extLst>
              <a:ext uri="{FF2B5EF4-FFF2-40B4-BE49-F238E27FC236}">
                <a16:creationId xmlns:a16="http://schemas.microsoft.com/office/drawing/2014/main" id="{DC6B5320-2274-E045-B8A8-8FE53CC3B6D3}"/>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0" name="Rectangle 84">
            <a:extLst>
              <a:ext uri="{FF2B5EF4-FFF2-40B4-BE49-F238E27FC236}">
                <a16:creationId xmlns:a16="http://schemas.microsoft.com/office/drawing/2014/main" id="{BC896F73-AACB-B442-98B8-56AAA8850380}"/>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4087104836"/>
      </p:ext>
    </p:extLst>
  </p:cSld>
  <p:clrMap bg1="lt1" tx1="dk1" bg2="lt2" tx2="dk2" accent1="accent1" accent2="accent2" accent3="accent3" accent4="accent4" accent5="accent5" accent6="accent6" hlink="hlink" folHlink="folHlink"/>
  <p:sldLayoutIdLst>
    <p:sldLayoutId id="2147483946" r:id="rId1"/>
    <p:sldLayoutId id="2147483970" r:id="rId2"/>
    <p:sldLayoutId id="2147483947" r:id="rId3"/>
    <p:sldLayoutId id="2147483819" r:id="rId4"/>
    <p:sldLayoutId id="2147483820" r:id="rId5"/>
    <p:sldLayoutId id="2147483892" r:id="rId6"/>
    <p:sldLayoutId id="2147483824" r:id="rId7"/>
    <p:sldLayoutId id="2147483968" r:id="rId8"/>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lvl1pPr algn="l" defTabSz="914400" rtl="0" eaLnBrk="1" latinLnBrk="0" hangingPunct="1">
        <a:lnSpc>
          <a:spcPts val="3440"/>
        </a:lnSpc>
        <a:spcBef>
          <a:spcPct val="0"/>
        </a:spcBef>
        <a:buNone/>
        <a:defRPr sz="3200" kern="1200">
          <a:solidFill>
            <a:schemeClr val="tx1"/>
          </a:solidFill>
          <a:latin typeface="Microsoft YaHei" panose="020B0503020204020204" pitchFamily="34" charset="-122"/>
          <a:ea typeface="Microsoft YaHei" panose="020B0503020204020204" pitchFamily="34" charset="-122"/>
          <a:cs typeface="+mj-cs"/>
        </a:defRPr>
      </a:lvl1pPr>
    </p:titleStyle>
    <p:bodyStyle>
      <a:lvl1pPr marL="0" indent="0" algn="l" defTabSz="914400" rtl="0" eaLnBrk="1" latinLnBrk="0" hangingPunct="1">
        <a:lnSpc>
          <a:spcPct val="100000"/>
        </a:lnSpc>
        <a:spcBef>
          <a:spcPts val="0"/>
        </a:spcBef>
        <a:buFontTx/>
        <a:buNone/>
        <a:defRPr sz="1000" kern="1200">
          <a:solidFill>
            <a:srgbClr val="1D1D1B"/>
          </a:solidFill>
          <a:latin typeface="Arial" panose="020B0604020202020204" pitchFamily="34" charset="0"/>
          <a:ea typeface="Microsoft YaHei" panose="020B0503020204020204" pitchFamily="34" charset="-122"/>
          <a:cs typeface="Arial" panose="020B0604020202020204" pitchFamily="34" charset="0"/>
        </a:defRPr>
      </a:lvl1pPr>
      <a:lvl2pPr marL="4572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Tx/>
        <a:buNone/>
        <a:defRPr sz="75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1365440" y="6413378"/>
            <a:ext cx="2845912" cy="366182"/>
          </a:xfrm>
          <a:prstGeom prst="rect">
            <a:avLst/>
          </a:prstGeom>
        </p:spPr>
        <p:txBody>
          <a:bodyPr vert="horz" lIns="121944" tIns="60972" rIns="121944" bIns="60972" rtlCol="0" anchor="ctr"/>
          <a:lstStyle>
            <a:lvl1pPr algn="l">
              <a:defRPr sz="1600">
                <a:solidFill>
                  <a:schemeClr val="tx1"/>
                </a:solidFill>
              </a:defRPr>
            </a:lvl1pPr>
          </a:lstStyle>
          <a:p>
            <a:fld id="{1A5B2B23-E5F0-44D7-A9FF-4B8E82156B39}" type="datetimeFigureOut">
              <a:rPr lang="zh-CN" altLang="en-US" smtClean="0">
                <a:solidFill>
                  <a:prstClr val="black"/>
                </a:solidFill>
              </a:rPr>
              <a:pPr/>
              <a:t>2025/6/29</a:t>
            </a:fld>
            <a:endParaRPr lang="zh-CN" altLang="en-US" dirty="0">
              <a:solidFill>
                <a:prstClr val="black"/>
              </a:solidFill>
            </a:endParaRPr>
          </a:p>
        </p:txBody>
      </p:sp>
      <p:sp>
        <p:nvSpPr>
          <p:cNvPr id="10" name="Rectangle 86"/>
          <p:cNvSpPr>
            <a:spLocks noChangeArrowheads="1"/>
          </p:cNvSpPr>
          <p:nvPr userDrawn="1"/>
        </p:nvSpPr>
        <p:spPr bwMode="auto">
          <a:xfrm>
            <a:off x="9514255" y="645923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prstClr val="white">
                    <a:lumMod val="50000"/>
                  </a:prstClr>
                </a:solidFill>
                <a:ea typeface="MS PGothic" pitchFamily="34" charset="-128"/>
                <a:cs typeface="Arial" panose="020B0604020202020204" pitchFamily="34" charset="0"/>
              </a:rPr>
              <a:pPr algn="ctr" defTabSz="987914" eaLnBrk="0" hangingPunct="0">
                <a:lnSpc>
                  <a:spcPct val="85000"/>
                </a:lnSpc>
              </a:pPr>
              <a:t>‹#›</a:t>
            </a:fld>
            <a:endParaRPr lang="en-GB" sz="900" dirty="0">
              <a:solidFill>
                <a:prstClr val="white">
                  <a:lumMod val="50000"/>
                </a:prstClr>
              </a:solidFill>
              <a:ea typeface="MS PGothic" pitchFamily="34" charset="-128"/>
              <a:cs typeface="Arial" panose="020B0604020202020204" pitchFamily="34" charset="0"/>
            </a:endParaRPr>
          </a:p>
        </p:txBody>
      </p:sp>
      <p:sp>
        <p:nvSpPr>
          <p:cNvPr id="7" name="TextBox 2">
            <a:extLst>
              <a:ext uri="{FF2B5EF4-FFF2-40B4-BE49-F238E27FC236}">
                <a16:creationId xmlns:a16="http://schemas.microsoft.com/office/drawing/2014/main" id="{4516A7C5-B605-6B44-A7BE-28ADB9219092}"/>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8" name="图片 7">
            <a:extLst>
              <a:ext uri="{FF2B5EF4-FFF2-40B4-BE49-F238E27FC236}">
                <a16:creationId xmlns:a16="http://schemas.microsoft.com/office/drawing/2014/main" id="{295495ED-F2F9-A345-AD2E-98BB16884A21}"/>
              </a:ext>
            </a:extLst>
          </p:cNvPr>
          <p:cNvPicPr>
            <a:picLocks noChangeAspect="1"/>
          </p:cNvPicPr>
          <p:nvPr userDrawn="1"/>
        </p:nvPicPr>
        <p:blipFill>
          <a:blip r:embed="rId6"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chemeClr val="bg1"/>
            </a:solidFill>
            <a:prstDash val="solid"/>
          </a:ln>
          <a:effectLst/>
        </p:spPr>
      </p:pic>
      <p:sp>
        <p:nvSpPr>
          <p:cNvPr id="9" name="副标题 2">
            <a:extLst>
              <a:ext uri="{FF2B5EF4-FFF2-40B4-BE49-F238E27FC236}">
                <a16:creationId xmlns:a16="http://schemas.microsoft.com/office/drawing/2014/main" id="{9B5DC586-B9B6-944A-9389-8211B4B1FD1F}"/>
              </a:ext>
            </a:extLst>
          </p:cNvPr>
          <p:cNvSpPr txBox="1">
            <a:spLocks/>
          </p:cNvSpPr>
          <p:nvPr userDrawn="1"/>
        </p:nvSpPr>
        <p:spPr bwMode="auto">
          <a:xfrm>
            <a:off x="9817349" y="6460188"/>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l">
              <a:buFontTx/>
              <a:buNone/>
              <a:defRPr/>
            </a:pP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Course</a:t>
            </a:r>
            <a:r>
              <a:rPr lang="zh-CN" altLang="en-US"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 </a:t>
            </a: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hlinkClick r:id="rId7">
                  <a:extLst>
                    <a:ext uri="{A12FA001-AC4F-418D-AE19-62706E023703}">
                      <ahyp:hlinkClr xmlns:ahyp="http://schemas.microsoft.com/office/drawing/2018/hyperlinkcolor" val="tx"/>
                    </a:ext>
                  </a:extLst>
                </a:hlinkClick>
              </a:rPr>
              <a:t>https://chenzomi12.github.io/</a:t>
            </a:r>
            <a:endPar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endParaRPr>
          </a:p>
        </p:txBody>
      </p:sp>
      <p:sp>
        <p:nvSpPr>
          <p:cNvPr id="11" name="Rectangle 15">
            <a:extLst>
              <a:ext uri="{FF2B5EF4-FFF2-40B4-BE49-F238E27FC236}">
                <a16:creationId xmlns:a16="http://schemas.microsoft.com/office/drawing/2014/main" id="{5BBC3D22-C8BD-6E40-9853-81A509B6306E}"/>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2" name="组合 11">
            <a:extLst>
              <a:ext uri="{FF2B5EF4-FFF2-40B4-BE49-F238E27FC236}">
                <a16:creationId xmlns:a16="http://schemas.microsoft.com/office/drawing/2014/main" id="{435D8D64-3517-884F-A63A-6B170EC85CBD}"/>
              </a:ext>
            </a:extLst>
          </p:cNvPr>
          <p:cNvGrpSpPr/>
          <p:nvPr userDrawn="1"/>
        </p:nvGrpSpPr>
        <p:grpSpPr>
          <a:xfrm>
            <a:off x="12590924" y="3356218"/>
            <a:ext cx="1214711" cy="3499198"/>
            <a:chOff x="12438524" y="3358802"/>
            <a:chExt cx="1214711" cy="3499198"/>
          </a:xfrm>
        </p:grpSpPr>
        <p:sp>
          <p:nvSpPr>
            <p:cNvPr id="13" name="矩形 12">
              <a:extLst>
                <a:ext uri="{FF2B5EF4-FFF2-40B4-BE49-F238E27FC236}">
                  <a16:creationId xmlns:a16="http://schemas.microsoft.com/office/drawing/2014/main" id="{468E3478-8E25-0C41-BD64-C4CBF7CC9FC7}"/>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4" name="Group 18">
              <a:extLst>
                <a:ext uri="{FF2B5EF4-FFF2-40B4-BE49-F238E27FC236}">
                  <a16:creationId xmlns:a16="http://schemas.microsoft.com/office/drawing/2014/main" id="{99A42DA1-5B3C-B74E-A538-0FE12DEAAE24}"/>
                </a:ext>
              </a:extLst>
            </p:cNvPr>
            <p:cNvGrpSpPr>
              <a:grpSpLocks/>
            </p:cNvGrpSpPr>
            <p:nvPr/>
          </p:nvGrpSpPr>
          <p:grpSpPr bwMode="auto">
            <a:xfrm>
              <a:off x="12552504" y="3727418"/>
              <a:ext cx="986752" cy="182532"/>
              <a:chOff x="5893" y="2387"/>
              <a:chExt cx="466" cy="115"/>
            </a:xfrm>
          </p:grpSpPr>
          <p:sp>
            <p:nvSpPr>
              <p:cNvPr id="75" name="Rectangle 19">
                <a:extLst>
                  <a:ext uri="{FF2B5EF4-FFF2-40B4-BE49-F238E27FC236}">
                    <a16:creationId xmlns:a16="http://schemas.microsoft.com/office/drawing/2014/main" id="{EAC6B2B5-38BF-D042-A46B-CDC1AC508FA7}"/>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6" name="Rectangle 20">
                <a:extLst>
                  <a:ext uri="{FF2B5EF4-FFF2-40B4-BE49-F238E27FC236}">
                    <a16:creationId xmlns:a16="http://schemas.microsoft.com/office/drawing/2014/main" id="{F9D1E726-1474-2649-B299-B3482A2F1F23}"/>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1">
                <a:extLst>
                  <a:ext uri="{FF2B5EF4-FFF2-40B4-BE49-F238E27FC236}">
                    <a16:creationId xmlns:a16="http://schemas.microsoft.com/office/drawing/2014/main" id="{637D7899-2375-9A40-AE33-ADF2A4725741}"/>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8" name="Rectangle 22">
                <a:extLst>
                  <a:ext uri="{FF2B5EF4-FFF2-40B4-BE49-F238E27FC236}">
                    <a16:creationId xmlns:a16="http://schemas.microsoft.com/office/drawing/2014/main" id="{5CF63C11-61F8-AD4E-BA74-564C0CB428E5}"/>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 name="Group 23">
              <a:extLst>
                <a:ext uri="{FF2B5EF4-FFF2-40B4-BE49-F238E27FC236}">
                  <a16:creationId xmlns:a16="http://schemas.microsoft.com/office/drawing/2014/main" id="{6C44727B-F11C-CF4F-9470-4376C255CC5C}"/>
                </a:ext>
              </a:extLst>
            </p:cNvPr>
            <p:cNvGrpSpPr>
              <a:grpSpLocks/>
            </p:cNvGrpSpPr>
            <p:nvPr/>
          </p:nvGrpSpPr>
          <p:grpSpPr bwMode="auto">
            <a:xfrm>
              <a:off x="12552504" y="3943282"/>
              <a:ext cx="986752" cy="182532"/>
              <a:chOff x="5893" y="2523"/>
              <a:chExt cx="466" cy="115"/>
            </a:xfrm>
          </p:grpSpPr>
          <p:sp>
            <p:nvSpPr>
              <p:cNvPr id="71" name="Rectangle 24">
                <a:extLst>
                  <a:ext uri="{FF2B5EF4-FFF2-40B4-BE49-F238E27FC236}">
                    <a16:creationId xmlns:a16="http://schemas.microsoft.com/office/drawing/2014/main" id="{87D9D541-DBBF-204B-99C2-317D2560BCA3}"/>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2" name="Rectangle 25">
                <a:extLst>
                  <a:ext uri="{FF2B5EF4-FFF2-40B4-BE49-F238E27FC236}">
                    <a16:creationId xmlns:a16="http://schemas.microsoft.com/office/drawing/2014/main" id="{7255439D-C16A-584B-8A71-64DEC7A13A77}"/>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6">
                <a:extLst>
                  <a:ext uri="{FF2B5EF4-FFF2-40B4-BE49-F238E27FC236}">
                    <a16:creationId xmlns:a16="http://schemas.microsoft.com/office/drawing/2014/main" id="{851D12BE-779D-2248-A49C-B2A3E190C1B4}"/>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7">
                <a:extLst>
                  <a:ext uri="{FF2B5EF4-FFF2-40B4-BE49-F238E27FC236}">
                    <a16:creationId xmlns:a16="http://schemas.microsoft.com/office/drawing/2014/main" id="{E3E05B9C-6535-1145-A5FB-362B2D3C5987}"/>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28">
              <a:extLst>
                <a:ext uri="{FF2B5EF4-FFF2-40B4-BE49-F238E27FC236}">
                  <a16:creationId xmlns:a16="http://schemas.microsoft.com/office/drawing/2014/main" id="{40AB3C45-D453-8445-A666-F4AB773FD2B7}"/>
                </a:ext>
              </a:extLst>
            </p:cNvPr>
            <p:cNvGrpSpPr>
              <a:grpSpLocks/>
            </p:cNvGrpSpPr>
            <p:nvPr/>
          </p:nvGrpSpPr>
          <p:grpSpPr bwMode="auto">
            <a:xfrm>
              <a:off x="12552504" y="4159146"/>
              <a:ext cx="986752" cy="182532"/>
              <a:chOff x="5893" y="2659"/>
              <a:chExt cx="466" cy="115"/>
            </a:xfrm>
          </p:grpSpPr>
          <p:sp>
            <p:nvSpPr>
              <p:cNvPr id="67" name="Rectangle 29">
                <a:extLst>
                  <a:ext uri="{FF2B5EF4-FFF2-40B4-BE49-F238E27FC236}">
                    <a16:creationId xmlns:a16="http://schemas.microsoft.com/office/drawing/2014/main" id="{2BE8D4FD-647F-484A-BB3D-3A53BE127C2D}"/>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8" name="Rectangle 30">
                <a:extLst>
                  <a:ext uri="{FF2B5EF4-FFF2-40B4-BE49-F238E27FC236}">
                    <a16:creationId xmlns:a16="http://schemas.microsoft.com/office/drawing/2014/main" id="{98D950A1-D582-7D40-ACAD-024FDCD176F9}"/>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1">
                <a:extLst>
                  <a:ext uri="{FF2B5EF4-FFF2-40B4-BE49-F238E27FC236}">
                    <a16:creationId xmlns:a16="http://schemas.microsoft.com/office/drawing/2014/main" id="{477D579F-3EEC-D94E-9BE8-2749901AD7B1}"/>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32">
                <a:extLst>
                  <a:ext uri="{FF2B5EF4-FFF2-40B4-BE49-F238E27FC236}">
                    <a16:creationId xmlns:a16="http://schemas.microsoft.com/office/drawing/2014/main" id="{E9024426-6600-B444-9917-C935F8151D6D}"/>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33">
              <a:extLst>
                <a:ext uri="{FF2B5EF4-FFF2-40B4-BE49-F238E27FC236}">
                  <a16:creationId xmlns:a16="http://schemas.microsoft.com/office/drawing/2014/main" id="{6DDF88EC-F185-FC48-9C8B-64D35611CA82}"/>
                </a:ext>
              </a:extLst>
            </p:cNvPr>
            <p:cNvGrpSpPr>
              <a:grpSpLocks/>
            </p:cNvGrpSpPr>
            <p:nvPr/>
          </p:nvGrpSpPr>
          <p:grpSpPr bwMode="auto">
            <a:xfrm>
              <a:off x="12552504" y="3511551"/>
              <a:ext cx="986752" cy="188882"/>
              <a:chOff x="5893" y="2251"/>
              <a:chExt cx="466" cy="119"/>
            </a:xfrm>
          </p:grpSpPr>
          <p:sp>
            <p:nvSpPr>
              <p:cNvPr id="63" name="Rectangle 34">
                <a:extLst>
                  <a:ext uri="{FF2B5EF4-FFF2-40B4-BE49-F238E27FC236}">
                    <a16:creationId xmlns:a16="http://schemas.microsoft.com/office/drawing/2014/main" id="{389678E6-E69F-CB4D-A47C-84CC217B6C13}"/>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4" name="Rectangle 35">
                <a:extLst>
                  <a:ext uri="{FF2B5EF4-FFF2-40B4-BE49-F238E27FC236}">
                    <a16:creationId xmlns:a16="http://schemas.microsoft.com/office/drawing/2014/main" id="{0643F449-48E1-7447-BAEA-1D5F093D4ED7}"/>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6">
                <a:extLst>
                  <a:ext uri="{FF2B5EF4-FFF2-40B4-BE49-F238E27FC236}">
                    <a16:creationId xmlns:a16="http://schemas.microsoft.com/office/drawing/2014/main" id="{4B468376-C520-154C-AC89-55E375AB1A8B}"/>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7">
                <a:extLst>
                  <a:ext uri="{FF2B5EF4-FFF2-40B4-BE49-F238E27FC236}">
                    <a16:creationId xmlns:a16="http://schemas.microsoft.com/office/drawing/2014/main" id="{1CB5AA30-0ADA-A349-A715-C82F12502036}"/>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38">
              <a:extLst>
                <a:ext uri="{FF2B5EF4-FFF2-40B4-BE49-F238E27FC236}">
                  <a16:creationId xmlns:a16="http://schemas.microsoft.com/office/drawing/2014/main" id="{F2485F85-A439-F243-A409-617485D046E8}"/>
                </a:ext>
              </a:extLst>
            </p:cNvPr>
            <p:cNvGrpSpPr>
              <a:grpSpLocks/>
            </p:cNvGrpSpPr>
            <p:nvPr/>
          </p:nvGrpSpPr>
          <p:grpSpPr bwMode="auto">
            <a:xfrm>
              <a:off x="12552504" y="4519449"/>
              <a:ext cx="986752" cy="182532"/>
              <a:chOff x="5893" y="2886"/>
              <a:chExt cx="466" cy="115"/>
            </a:xfrm>
          </p:grpSpPr>
          <p:sp>
            <p:nvSpPr>
              <p:cNvPr id="59" name="Rectangle 39">
                <a:extLst>
                  <a:ext uri="{FF2B5EF4-FFF2-40B4-BE49-F238E27FC236}">
                    <a16:creationId xmlns:a16="http://schemas.microsoft.com/office/drawing/2014/main" id="{4BECDF48-4AE9-F94C-882E-CE5B445C92D3}"/>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0" name="Rectangle 40">
                <a:extLst>
                  <a:ext uri="{FF2B5EF4-FFF2-40B4-BE49-F238E27FC236}">
                    <a16:creationId xmlns:a16="http://schemas.microsoft.com/office/drawing/2014/main" id="{04A87568-2F86-3C45-B686-C972508EB75D}"/>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1">
                <a:extLst>
                  <a:ext uri="{FF2B5EF4-FFF2-40B4-BE49-F238E27FC236}">
                    <a16:creationId xmlns:a16="http://schemas.microsoft.com/office/drawing/2014/main" id="{FAFABB8C-8CD0-9C41-84FA-F73A526CF5B3}"/>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42">
                <a:extLst>
                  <a:ext uri="{FF2B5EF4-FFF2-40B4-BE49-F238E27FC236}">
                    <a16:creationId xmlns:a16="http://schemas.microsoft.com/office/drawing/2014/main" id="{BFC0E70D-422D-F347-8E12-5B62F6EA7B42}"/>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43">
              <a:extLst>
                <a:ext uri="{FF2B5EF4-FFF2-40B4-BE49-F238E27FC236}">
                  <a16:creationId xmlns:a16="http://schemas.microsoft.com/office/drawing/2014/main" id="{626CB16A-C156-0A41-AE7F-15D3D11786E1}"/>
                </a:ext>
              </a:extLst>
            </p:cNvPr>
            <p:cNvGrpSpPr>
              <a:grpSpLocks/>
            </p:cNvGrpSpPr>
            <p:nvPr/>
          </p:nvGrpSpPr>
          <p:grpSpPr bwMode="auto">
            <a:xfrm>
              <a:off x="12552504" y="4735313"/>
              <a:ext cx="986752" cy="182532"/>
              <a:chOff x="5893" y="3022"/>
              <a:chExt cx="466" cy="115"/>
            </a:xfrm>
          </p:grpSpPr>
          <p:sp>
            <p:nvSpPr>
              <p:cNvPr id="55" name="Rectangle 44">
                <a:extLst>
                  <a:ext uri="{FF2B5EF4-FFF2-40B4-BE49-F238E27FC236}">
                    <a16:creationId xmlns:a16="http://schemas.microsoft.com/office/drawing/2014/main" id="{F452AD4A-D9DB-6444-A6BE-EF26185799F2}"/>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6" name="Rectangle 45">
                <a:extLst>
                  <a:ext uri="{FF2B5EF4-FFF2-40B4-BE49-F238E27FC236}">
                    <a16:creationId xmlns:a16="http://schemas.microsoft.com/office/drawing/2014/main" id="{F3770997-588A-094B-B497-0102B223270C}"/>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6">
                <a:extLst>
                  <a:ext uri="{FF2B5EF4-FFF2-40B4-BE49-F238E27FC236}">
                    <a16:creationId xmlns:a16="http://schemas.microsoft.com/office/drawing/2014/main" id="{B03F1CF5-E133-D247-A1CE-1CFCEC83E8FE}"/>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7">
                <a:extLst>
                  <a:ext uri="{FF2B5EF4-FFF2-40B4-BE49-F238E27FC236}">
                    <a16:creationId xmlns:a16="http://schemas.microsoft.com/office/drawing/2014/main" id="{60CDEEAF-577F-3C49-A82A-82596D84BE57}"/>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48">
              <a:extLst>
                <a:ext uri="{FF2B5EF4-FFF2-40B4-BE49-F238E27FC236}">
                  <a16:creationId xmlns:a16="http://schemas.microsoft.com/office/drawing/2014/main" id="{6603BD30-8AE9-7245-853C-33F5F4A0E2D7}"/>
                </a:ext>
              </a:extLst>
            </p:cNvPr>
            <p:cNvGrpSpPr>
              <a:grpSpLocks/>
            </p:cNvGrpSpPr>
            <p:nvPr/>
          </p:nvGrpSpPr>
          <p:grpSpPr bwMode="auto">
            <a:xfrm>
              <a:off x="12552504" y="4951179"/>
              <a:ext cx="986752" cy="182532"/>
              <a:chOff x="5893" y="3158"/>
              <a:chExt cx="466" cy="115"/>
            </a:xfrm>
          </p:grpSpPr>
          <p:sp>
            <p:nvSpPr>
              <p:cNvPr id="51" name="Rectangle 49">
                <a:extLst>
                  <a:ext uri="{FF2B5EF4-FFF2-40B4-BE49-F238E27FC236}">
                    <a16:creationId xmlns:a16="http://schemas.microsoft.com/office/drawing/2014/main" id="{3A0A4AC8-171B-3E49-A644-F47B5969E32F}"/>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2" name="Rectangle 50">
                <a:extLst>
                  <a:ext uri="{FF2B5EF4-FFF2-40B4-BE49-F238E27FC236}">
                    <a16:creationId xmlns:a16="http://schemas.microsoft.com/office/drawing/2014/main" id="{1B268DC4-FD2C-D141-BBA4-3BE35F658A33}"/>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1">
                <a:extLst>
                  <a:ext uri="{FF2B5EF4-FFF2-40B4-BE49-F238E27FC236}">
                    <a16:creationId xmlns:a16="http://schemas.microsoft.com/office/drawing/2014/main" id="{07980EB2-A6E5-594E-9970-70D98AD88459}"/>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52">
                <a:extLst>
                  <a:ext uri="{FF2B5EF4-FFF2-40B4-BE49-F238E27FC236}">
                    <a16:creationId xmlns:a16="http://schemas.microsoft.com/office/drawing/2014/main" id="{1BE35F9F-DB1B-2043-9520-4EF858CC6E8A}"/>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53">
              <a:extLst>
                <a:ext uri="{FF2B5EF4-FFF2-40B4-BE49-F238E27FC236}">
                  <a16:creationId xmlns:a16="http://schemas.microsoft.com/office/drawing/2014/main" id="{4823545C-798A-6542-BB3C-C0BF810FA0B6}"/>
                </a:ext>
              </a:extLst>
            </p:cNvPr>
            <p:cNvGrpSpPr>
              <a:grpSpLocks/>
            </p:cNvGrpSpPr>
            <p:nvPr/>
          </p:nvGrpSpPr>
          <p:grpSpPr bwMode="auto">
            <a:xfrm>
              <a:off x="12552504" y="5311482"/>
              <a:ext cx="986752" cy="182532"/>
              <a:chOff x="5893" y="3385"/>
              <a:chExt cx="466" cy="115"/>
            </a:xfrm>
          </p:grpSpPr>
          <p:sp>
            <p:nvSpPr>
              <p:cNvPr id="47" name="Rectangle 54">
                <a:extLst>
                  <a:ext uri="{FF2B5EF4-FFF2-40B4-BE49-F238E27FC236}">
                    <a16:creationId xmlns:a16="http://schemas.microsoft.com/office/drawing/2014/main" id="{290EEB78-501D-6449-BDE5-919C25BC72A6}"/>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8" name="Rectangle 55">
                <a:extLst>
                  <a:ext uri="{FF2B5EF4-FFF2-40B4-BE49-F238E27FC236}">
                    <a16:creationId xmlns:a16="http://schemas.microsoft.com/office/drawing/2014/main" id="{BA89D749-719F-0443-BA3E-46E583480951}"/>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6">
                <a:extLst>
                  <a:ext uri="{FF2B5EF4-FFF2-40B4-BE49-F238E27FC236}">
                    <a16:creationId xmlns:a16="http://schemas.microsoft.com/office/drawing/2014/main" id="{35E598F0-CA20-B14D-83D1-9E589F45DFAA}"/>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7">
                <a:extLst>
                  <a:ext uri="{FF2B5EF4-FFF2-40B4-BE49-F238E27FC236}">
                    <a16:creationId xmlns:a16="http://schemas.microsoft.com/office/drawing/2014/main" id="{77F1BE84-112F-894B-ADCE-96902DB88D05}"/>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58">
              <a:extLst>
                <a:ext uri="{FF2B5EF4-FFF2-40B4-BE49-F238E27FC236}">
                  <a16:creationId xmlns:a16="http://schemas.microsoft.com/office/drawing/2014/main" id="{66DC0D8F-F34A-6A4C-B199-F26232921171}"/>
                </a:ext>
              </a:extLst>
            </p:cNvPr>
            <p:cNvGrpSpPr>
              <a:grpSpLocks/>
            </p:cNvGrpSpPr>
            <p:nvPr/>
          </p:nvGrpSpPr>
          <p:grpSpPr bwMode="auto">
            <a:xfrm>
              <a:off x="12552504" y="5527346"/>
              <a:ext cx="986752" cy="182532"/>
              <a:chOff x="5893" y="3521"/>
              <a:chExt cx="466" cy="115"/>
            </a:xfrm>
          </p:grpSpPr>
          <p:sp>
            <p:nvSpPr>
              <p:cNvPr id="43" name="Rectangle 59">
                <a:extLst>
                  <a:ext uri="{FF2B5EF4-FFF2-40B4-BE49-F238E27FC236}">
                    <a16:creationId xmlns:a16="http://schemas.microsoft.com/office/drawing/2014/main" id="{CEFF4B89-757A-734B-9E48-EDBF09A15FF5}"/>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4" name="Rectangle 60">
                <a:extLst>
                  <a:ext uri="{FF2B5EF4-FFF2-40B4-BE49-F238E27FC236}">
                    <a16:creationId xmlns:a16="http://schemas.microsoft.com/office/drawing/2014/main" id="{A86470B6-3FF2-BB43-A0FF-24683492840A}"/>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1">
                <a:extLst>
                  <a:ext uri="{FF2B5EF4-FFF2-40B4-BE49-F238E27FC236}">
                    <a16:creationId xmlns:a16="http://schemas.microsoft.com/office/drawing/2014/main" id="{78065FA0-C09E-F946-BD70-9BD0F6651D81}"/>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62">
                <a:extLst>
                  <a:ext uri="{FF2B5EF4-FFF2-40B4-BE49-F238E27FC236}">
                    <a16:creationId xmlns:a16="http://schemas.microsoft.com/office/drawing/2014/main" id="{5A4E9EBA-3AA7-C844-8A86-D54CBFA09A60}"/>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63">
              <a:extLst>
                <a:ext uri="{FF2B5EF4-FFF2-40B4-BE49-F238E27FC236}">
                  <a16:creationId xmlns:a16="http://schemas.microsoft.com/office/drawing/2014/main" id="{53BD6958-0F63-EC42-9B25-255D536CB4E2}"/>
                </a:ext>
              </a:extLst>
            </p:cNvPr>
            <p:cNvGrpSpPr>
              <a:grpSpLocks/>
            </p:cNvGrpSpPr>
            <p:nvPr/>
          </p:nvGrpSpPr>
          <p:grpSpPr bwMode="auto">
            <a:xfrm>
              <a:off x="12552504" y="5743210"/>
              <a:ext cx="986752" cy="182532"/>
              <a:chOff x="5893" y="3657"/>
              <a:chExt cx="466" cy="115"/>
            </a:xfrm>
          </p:grpSpPr>
          <p:sp>
            <p:nvSpPr>
              <p:cNvPr id="39" name="Rectangle 64">
                <a:extLst>
                  <a:ext uri="{FF2B5EF4-FFF2-40B4-BE49-F238E27FC236}">
                    <a16:creationId xmlns:a16="http://schemas.microsoft.com/office/drawing/2014/main" id="{014E0DB4-2157-1741-8B3C-4D60FE00F28A}"/>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0" name="Rectangle 65">
                <a:extLst>
                  <a:ext uri="{FF2B5EF4-FFF2-40B4-BE49-F238E27FC236}">
                    <a16:creationId xmlns:a16="http://schemas.microsoft.com/office/drawing/2014/main" id="{F2134725-6CDE-8E44-B6FE-84B4170796CC}"/>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6">
                <a:extLst>
                  <a:ext uri="{FF2B5EF4-FFF2-40B4-BE49-F238E27FC236}">
                    <a16:creationId xmlns:a16="http://schemas.microsoft.com/office/drawing/2014/main" id="{7B152D95-53AB-1446-8963-4F690D0B4DD7}"/>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7">
                <a:extLst>
                  <a:ext uri="{FF2B5EF4-FFF2-40B4-BE49-F238E27FC236}">
                    <a16:creationId xmlns:a16="http://schemas.microsoft.com/office/drawing/2014/main" id="{501AC583-7D2F-4E47-805E-A70E2CF2C74B}"/>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68">
              <a:extLst>
                <a:ext uri="{FF2B5EF4-FFF2-40B4-BE49-F238E27FC236}">
                  <a16:creationId xmlns:a16="http://schemas.microsoft.com/office/drawing/2014/main" id="{D5FD12C7-5303-CE46-863E-E4BA220910A0}"/>
                </a:ext>
              </a:extLst>
            </p:cNvPr>
            <p:cNvGrpSpPr>
              <a:grpSpLocks/>
            </p:cNvGrpSpPr>
            <p:nvPr/>
          </p:nvGrpSpPr>
          <p:grpSpPr bwMode="auto">
            <a:xfrm>
              <a:off x="12552504" y="6103513"/>
              <a:ext cx="986752" cy="182532"/>
              <a:chOff x="5893" y="3884"/>
              <a:chExt cx="466" cy="115"/>
            </a:xfrm>
          </p:grpSpPr>
          <p:sp>
            <p:nvSpPr>
              <p:cNvPr id="35" name="Rectangle 69">
                <a:extLst>
                  <a:ext uri="{FF2B5EF4-FFF2-40B4-BE49-F238E27FC236}">
                    <a16:creationId xmlns:a16="http://schemas.microsoft.com/office/drawing/2014/main" id="{752B8E1E-F1FA-6246-B1E2-9C6A76F473EB}"/>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6" name="Rectangle 70">
                <a:extLst>
                  <a:ext uri="{FF2B5EF4-FFF2-40B4-BE49-F238E27FC236}">
                    <a16:creationId xmlns:a16="http://schemas.microsoft.com/office/drawing/2014/main" id="{104731CA-2266-3A44-9795-1845012CDE50}"/>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1">
                <a:extLst>
                  <a:ext uri="{FF2B5EF4-FFF2-40B4-BE49-F238E27FC236}">
                    <a16:creationId xmlns:a16="http://schemas.microsoft.com/office/drawing/2014/main" id="{E848CB10-70CB-CF43-90F7-F595FCB7B5D1}"/>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72">
                <a:extLst>
                  <a:ext uri="{FF2B5EF4-FFF2-40B4-BE49-F238E27FC236}">
                    <a16:creationId xmlns:a16="http://schemas.microsoft.com/office/drawing/2014/main" id="{6645FE51-27F5-B248-BE72-49BDC5BB5570}"/>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73">
              <a:extLst>
                <a:ext uri="{FF2B5EF4-FFF2-40B4-BE49-F238E27FC236}">
                  <a16:creationId xmlns:a16="http://schemas.microsoft.com/office/drawing/2014/main" id="{C4AF28F0-D2D6-F14D-B230-C6C34D67222D}"/>
                </a:ext>
              </a:extLst>
            </p:cNvPr>
            <p:cNvGrpSpPr>
              <a:grpSpLocks/>
            </p:cNvGrpSpPr>
            <p:nvPr/>
          </p:nvGrpSpPr>
          <p:grpSpPr bwMode="auto">
            <a:xfrm>
              <a:off x="12552504" y="6328901"/>
              <a:ext cx="986752" cy="182532"/>
              <a:chOff x="5893" y="4026"/>
              <a:chExt cx="466" cy="115"/>
            </a:xfrm>
          </p:grpSpPr>
          <p:sp>
            <p:nvSpPr>
              <p:cNvPr id="31" name="Rectangle 74">
                <a:extLst>
                  <a:ext uri="{FF2B5EF4-FFF2-40B4-BE49-F238E27FC236}">
                    <a16:creationId xmlns:a16="http://schemas.microsoft.com/office/drawing/2014/main" id="{56498193-3B70-7347-8991-3903693076BE}"/>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2" name="Rectangle 75">
                <a:extLst>
                  <a:ext uri="{FF2B5EF4-FFF2-40B4-BE49-F238E27FC236}">
                    <a16:creationId xmlns:a16="http://schemas.microsoft.com/office/drawing/2014/main" id="{78FD35E8-09A6-714A-BAF7-F9832E076060}"/>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6">
                <a:extLst>
                  <a:ext uri="{FF2B5EF4-FFF2-40B4-BE49-F238E27FC236}">
                    <a16:creationId xmlns:a16="http://schemas.microsoft.com/office/drawing/2014/main" id="{4CE4DCF4-6042-C841-9228-FAD129DAC19F}"/>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7">
                <a:extLst>
                  <a:ext uri="{FF2B5EF4-FFF2-40B4-BE49-F238E27FC236}">
                    <a16:creationId xmlns:a16="http://schemas.microsoft.com/office/drawing/2014/main" id="{43CB7E77-D2AD-B949-96C6-A0EE7618C968}"/>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78">
              <a:extLst>
                <a:ext uri="{FF2B5EF4-FFF2-40B4-BE49-F238E27FC236}">
                  <a16:creationId xmlns:a16="http://schemas.microsoft.com/office/drawing/2014/main" id="{8171FCA2-A2FC-5148-BE04-F1B1D5574832}"/>
                </a:ext>
              </a:extLst>
            </p:cNvPr>
            <p:cNvGrpSpPr>
              <a:grpSpLocks/>
            </p:cNvGrpSpPr>
            <p:nvPr/>
          </p:nvGrpSpPr>
          <p:grpSpPr bwMode="auto">
            <a:xfrm>
              <a:off x="12552504" y="6552703"/>
              <a:ext cx="986752" cy="182532"/>
              <a:chOff x="5893" y="4167"/>
              <a:chExt cx="466" cy="115"/>
            </a:xfrm>
          </p:grpSpPr>
          <p:sp>
            <p:nvSpPr>
              <p:cNvPr id="27" name="Rectangle 79">
                <a:extLst>
                  <a:ext uri="{FF2B5EF4-FFF2-40B4-BE49-F238E27FC236}">
                    <a16:creationId xmlns:a16="http://schemas.microsoft.com/office/drawing/2014/main" id="{BDFE6B5E-28A5-1841-9B7A-60D3BFEADB39}"/>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8" name="Rectangle 80">
                <a:extLst>
                  <a:ext uri="{FF2B5EF4-FFF2-40B4-BE49-F238E27FC236}">
                    <a16:creationId xmlns:a16="http://schemas.microsoft.com/office/drawing/2014/main" id="{8B212038-05CE-D340-81F3-474863485609}"/>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81">
                <a:extLst>
                  <a:ext uri="{FF2B5EF4-FFF2-40B4-BE49-F238E27FC236}">
                    <a16:creationId xmlns:a16="http://schemas.microsoft.com/office/drawing/2014/main" id="{C439AEEB-9DFA-9640-8B30-6322301EF442}"/>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82">
                <a:extLst>
                  <a:ext uri="{FF2B5EF4-FFF2-40B4-BE49-F238E27FC236}">
                    <a16:creationId xmlns:a16="http://schemas.microsoft.com/office/drawing/2014/main" id="{AD11A216-A03A-C042-A782-43EC94D9FBE6}"/>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79" name="Rectangle 83">
            <a:extLst>
              <a:ext uri="{FF2B5EF4-FFF2-40B4-BE49-F238E27FC236}">
                <a16:creationId xmlns:a16="http://schemas.microsoft.com/office/drawing/2014/main" id="{3D0F0BF1-B66F-6949-972A-F9A738440879}"/>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0" name="Rectangle 84">
            <a:extLst>
              <a:ext uri="{FF2B5EF4-FFF2-40B4-BE49-F238E27FC236}">
                <a16:creationId xmlns:a16="http://schemas.microsoft.com/office/drawing/2014/main" id="{16D311E9-0B5E-5149-BD0E-7C502CD6B265}"/>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1423272734"/>
      </p:ext>
    </p:extLst>
  </p:cSld>
  <p:clrMap bg1="lt1" tx1="dk1" bg2="lt2" tx2="dk2" accent1="accent1" accent2="accent2" accent3="accent3" accent4="accent4" accent5="accent5" accent6="accent6" hlink="hlink" folHlink="folHlink"/>
  <p:sldLayoutIdLst>
    <p:sldLayoutId id="2147483906" r:id="rId1"/>
    <p:sldLayoutId id="2147483963" r:id="rId2"/>
    <p:sldLayoutId id="2147483964" r:id="rId3"/>
    <p:sldLayoutId id="2147483975" r:id="rId4"/>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1219200" rtl="0" eaLnBrk="1" latinLnBrk="0" hangingPunct="1">
        <a:spcBef>
          <a:spcPct val="0"/>
        </a:spcBef>
        <a:buNone/>
        <a:defRPr sz="5899" kern="1200">
          <a:solidFill>
            <a:schemeClr val="tx1"/>
          </a:solidFill>
          <a:latin typeface="+mj-lt"/>
          <a:ea typeface="+mj-ea"/>
          <a:cs typeface="+mj-cs"/>
        </a:defRPr>
      </a:lvl1pPr>
    </p:titleStyle>
    <p:bodyStyle>
      <a:lvl1pPr marL="457200" indent="-457200" algn="l" defTabSz="1219200" rtl="0" eaLnBrk="1" latinLnBrk="0" hangingPunct="1">
        <a:spcBef>
          <a:spcPct val="20000"/>
        </a:spcBef>
        <a:buFont typeface="Arial" pitchFamily="34" charset="0"/>
        <a:buChar char="•"/>
        <a:defRPr sz="4299" kern="1200">
          <a:solidFill>
            <a:schemeClr val="tx1"/>
          </a:solidFill>
          <a:latin typeface="+mn-lt"/>
          <a:ea typeface="+mn-ea"/>
          <a:cs typeface="+mn-cs"/>
        </a:defRPr>
      </a:lvl1pPr>
      <a:lvl2pPr marL="990600" indent="-381000" algn="l" defTabSz="1219200" rtl="0" eaLnBrk="1" latinLnBrk="0" hangingPunct="1">
        <a:spcBef>
          <a:spcPct val="20000"/>
        </a:spcBef>
        <a:buFont typeface="Arial" pitchFamily="34" charset="0"/>
        <a:buChar char="–"/>
        <a:defRPr sz="3699" kern="1200">
          <a:solidFill>
            <a:schemeClr val="tx1"/>
          </a:solidFill>
          <a:latin typeface="+mn-lt"/>
          <a:ea typeface="+mn-ea"/>
          <a:cs typeface="+mn-cs"/>
        </a:defRPr>
      </a:lvl2pPr>
      <a:lvl3pPr marL="1524000" indent="-304800" algn="l" defTabSz="1219200" rtl="0" eaLnBrk="1" latinLnBrk="0" hangingPunct="1">
        <a:spcBef>
          <a:spcPct val="20000"/>
        </a:spcBef>
        <a:buFont typeface="Arial" pitchFamily="34" charset="0"/>
        <a:buChar char="•"/>
        <a:defRPr sz="3199" kern="1200">
          <a:solidFill>
            <a:schemeClr val="tx1"/>
          </a:solidFill>
          <a:latin typeface="+mn-lt"/>
          <a:ea typeface="+mn-ea"/>
          <a:cs typeface="+mn-cs"/>
        </a:defRPr>
      </a:lvl3pPr>
      <a:lvl4pPr marL="2133600"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4pPr>
      <a:lvl5pPr marL="2743200"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5pPr>
      <a:lvl6pPr marL="3352800"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6pPr>
      <a:lvl7pPr marL="3962399"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7pPr>
      <a:lvl8pPr marL="4571999"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8pPr>
      <a:lvl9pPr marL="5181599" indent="-304800" algn="l" defTabSz="1219200" rtl="0" eaLnBrk="1" latinLnBrk="0" hangingPunct="1">
        <a:spcBef>
          <a:spcPct val="20000"/>
        </a:spcBef>
        <a:buFont typeface="Arial" pitchFamily="34" charset="0"/>
        <a:buChar char="•"/>
        <a:defRPr sz="2699"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199" algn="l" defTabSz="1219200" rtl="0" eaLnBrk="1" latinLnBrk="0" hangingPunct="1">
        <a:defRPr sz="2400" kern="1200">
          <a:solidFill>
            <a:schemeClr val="tx1"/>
          </a:solidFill>
          <a:latin typeface="+mn-lt"/>
          <a:ea typeface="+mn-ea"/>
          <a:cs typeface="+mn-cs"/>
        </a:defRPr>
      </a:lvl8pPr>
      <a:lvl9pPr marL="4876799" algn="l" defTabSz="121920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832E328A-0E7B-D747-843C-A7F1DB0AF41E}"/>
              </a:ext>
            </a:extLst>
          </p:cNvPr>
          <p:cNvSpPr/>
          <p:nvPr userDrawn="1"/>
        </p:nvSpPr>
        <p:spPr bwMode="auto">
          <a:xfrm>
            <a:off x="-11430" y="4558094"/>
            <a:ext cx="12230643" cy="2842586"/>
          </a:xfrm>
          <a:prstGeom prst="rect">
            <a:avLst/>
          </a:prstGeom>
          <a:blipFill dpi="0" rotWithShape="1">
            <a:blip r:embed="rId11"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8" name="Rectangle 86">
            <a:extLst>
              <a:ext uri="{FF2B5EF4-FFF2-40B4-BE49-F238E27FC236}">
                <a16:creationId xmlns:a16="http://schemas.microsoft.com/office/drawing/2014/main" id="{596E891C-ADFE-FE42-86C8-8EDC78CF6786}"/>
              </a:ext>
            </a:extLst>
          </p:cNvPr>
          <p:cNvSpPr>
            <a:spLocks noChangeArrowheads="1"/>
          </p:cNvSpPr>
          <p:nvPr userDrawn="1"/>
        </p:nvSpPr>
        <p:spPr bwMode="auto">
          <a:xfrm>
            <a:off x="9960570" y="645923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prstClr val="white">
                    <a:lumMod val="50000"/>
                  </a:prstClr>
                </a:solidFill>
                <a:ea typeface="MS PGothic" pitchFamily="34" charset="-128"/>
                <a:cs typeface="Arial" panose="020B0604020202020204" pitchFamily="34" charset="0"/>
              </a:rPr>
              <a:pPr algn="ctr" defTabSz="987914" eaLnBrk="0" hangingPunct="0">
                <a:lnSpc>
                  <a:spcPct val="85000"/>
                </a:lnSpc>
              </a:pPr>
              <a:t>‹#›</a:t>
            </a:fld>
            <a:endParaRPr lang="en-GB" sz="900" dirty="0">
              <a:solidFill>
                <a:prstClr val="white">
                  <a:lumMod val="50000"/>
                </a:prstClr>
              </a:solidFill>
              <a:ea typeface="MS PGothic" pitchFamily="34" charset="-128"/>
              <a:cs typeface="Arial" panose="020B0604020202020204" pitchFamily="34" charset="0"/>
            </a:endParaRPr>
          </a:p>
        </p:txBody>
      </p:sp>
      <p:sp>
        <p:nvSpPr>
          <p:cNvPr id="12" name="TextBox 2">
            <a:extLst>
              <a:ext uri="{FF2B5EF4-FFF2-40B4-BE49-F238E27FC236}">
                <a16:creationId xmlns:a16="http://schemas.microsoft.com/office/drawing/2014/main" id="{8A3F60EC-F50D-F64E-B345-0B2C9F4821B7}"/>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14" name="图片 13">
            <a:extLst>
              <a:ext uri="{FF2B5EF4-FFF2-40B4-BE49-F238E27FC236}">
                <a16:creationId xmlns:a16="http://schemas.microsoft.com/office/drawing/2014/main" id="{96F034E5-6103-534F-B0F4-B7D7DF211DA4}"/>
              </a:ext>
            </a:extLst>
          </p:cNvPr>
          <p:cNvPicPr>
            <a:picLocks noChangeAspect="1"/>
          </p:cNvPicPr>
          <p:nvPr userDrawn="1"/>
        </p:nvPicPr>
        <p:blipFill>
          <a:blip r:embed="rId12"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chemeClr val="bg1"/>
            </a:solidFill>
            <a:prstDash val="solid"/>
          </a:ln>
          <a:effectLst/>
        </p:spPr>
      </p:pic>
      <p:sp>
        <p:nvSpPr>
          <p:cNvPr id="15" name="副标题 2">
            <a:extLst>
              <a:ext uri="{FF2B5EF4-FFF2-40B4-BE49-F238E27FC236}">
                <a16:creationId xmlns:a16="http://schemas.microsoft.com/office/drawing/2014/main" id="{4B07DACC-B4E5-4B4D-86E1-34D39B2A3680}"/>
              </a:ext>
            </a:extLst>
          </p:cNvPr>
          <p:cNvSpPr txBox="1">
            <a:spLocks/>
          </p:cNvSpPr>
          <p:nvPr userDrawn="1"/>
        </p:nvSpPr>
        <p:spPr bwMode="auto">
          <a:xfrm>
            <a:off x="9817349" y="6471074"/>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Course</a:t>
            </a:r>
            <a:r>
              <a:rPr lang="zh-CN" altLang="en-US"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 </a:t>
            </a: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hlinkClick r:id="rId13">
                  <a:extLst>
                    <a:ext uri="{A12FA001-AC4F-418D-AE19-62706E023703}">
                      <ahyp:hlinkClr xmlns:ahyp="http://schemas.microsoft.com/office/drawing/2018/hyperlinkcolor" val="tx"/>
                    </a:ext>
                  </a:extLst>
                </a:hlinkClick>
              </a:rPr>
              <a:t>chenzomi12.github.io</a:t>
            </a:r>
            <a:endPar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endParaRPr>
          </a:p>
        </p:txBody>
      </p:sp>
      <p:sp>
        <p:nvSpPr>
          <p:cNvPr id="9" name="Rectangle 15">
            <a:extLst>
              <a:ext uri="{FF2B5EF4-FFF2-40B4-BE49-F238E27FC236}">
                <a16:creationId xmlns:a16="http://schemas.microsoft.com/office/drawing/2014/main" id="{6421E41E-25FE-4842-8798-88978F11F5F0}"/>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0" name="组合 9">
            <a:extLst>
              <a:ext uri="{FF2B5EF4-FFF2-40B4-BE49-F238E27FC236}">
                <a16:creationId xmlns:a16="http://schemas.microsoft.com/office/drawing/2014/main" id="{EE031BE5-8FC5-7145-92DF-7B0C7111594E}"/>
              </a:ext>
            </a:extLst>
          </p:cNvPr>
          <p:cNvGrpSpPr/>
          <p:nvPr userDrawn="1"/>
        </p:nvGrpSpPr>
        <p:grpSpPr>
          <a:xfrm>
            <a:off x="12590924" y="3356218"/>
            <a:ext cx="1214711" cy="3499198"/>
            <a:chOff x="12438524" y="3358802"/>
            <a:chExt cx="1214711" cy="3499198"/>
          </a:xfrm>
        </p:grpSpPr>
        <p:sp>
          <p:nvSpPr>
            <p:cNvPr id="11" name="矩形 10">
              <a:extLst>
                <a:ext uri="{FF2B5EF4-FFF2-40B4-BE49-F238E27FC236}">
                  <a16:creationId xmlns:a16="http://schemas.microsoft.com/office/drawing/2014/main" id="{EAF3EEB2-690A-0745-AA9E-6880897ACCE4}"/>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3" name="Group 18">
              <a:extLst>
                <a:ext uri="{FF2B5EF4-FFF2-40B4-BE49-F238E27FC236}">
                  <a16:creationId xmlns:a16="http://schemas.microsoft.com/office/drawing/2014/main" id="{651A2F6B-2323-9E47-A1B5-6F528B4EC2EE}"/>
                </a:ext>
              </a:extLst>
            </p:cNvPr>
            <p:cNvGrpSpPr>
              <a:grpSpLocks/>
            </p:cNvGrpSpPr>
            <p:nvPr/>
          </p:nvGrpSpPr>
          <p:grpSpPr bwMode="auto">
            <a:xfrm>
              <a:off x="12552504" y="3727418"/>
              <a:ext cx="986752" cy="182532"/>
              <a:chOff x="5893" y="2387"/>
              <a:chExt cx="466" cy="115"/>
            </a:xfrm>
          </p:grpSpPr>
          <p:sp>
            <p:nvSpPr>
              <p:cNvPr id="76" name="Rectangle 19">
                <a:extLst>
                  <a:ext uri="{FF2B5EF4-FFF2-40B4-BE49-F238E27FC236}">
                    <a16:creationId xmlns:a16="http://schemas.microsoft.com/office/drawing/2014/main" id="{329E116C-E314-7C4D-B69B-534AAF19B112}"/>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0">
                <a:extLst>
                  <a:ext uri="{FF2B5EF4-FFF2-40B4-BE49-F238E27FC236}">
                    <a16:creationId xmlns:a16="http://schemas.microsoft.com/office/drawing/2014/main" id="{5E013300-C8F6-A64C-9177-2FD3EEC407BE}"/>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8" name="Rectangle 21">
                <a:extLst>
                  <a:ext uri="{FF2B5EF4-FFF2-40B4-BE49-F238E27FC236}">
                    <a16:creationId xmlns:a16="http://schemas.microsoft.com/office/drawing/2014/main" id="{DA276392-0EF8-8A4A-9769-D8C57C1A83D9}"/>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9" name="Rectangle 22">
                <a:extLst>
                  <a:ext uri="{FF2B5EF4-FFF2-40B4-BE49-F238E27FC236}">
                    <a16:creationId xmlns:a16="http://schemas.microsoft.com/office/drawing/2014/main" id="{7645DF87-1C9A-D343-A427-BEFD81B97596}"/>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23">
              <a:extLst>
                <a:ext uri="{FF2B5EF4-FFF2-40B4-BE49-F238E27FC236}">
                  <a16:creationId xmlns:a16="http://schemas.microsoft.com/office/drawing/2014/main" id="{9B4C204D-61ED-1346-AB9B-F842BF6CEA10}"/>
                </a:ext>
              </a:extLst>
            </p:cNvPr>
            <p:cNvGrpSpPr>
              <a:grpSpLocks/>
            </p:cNvGrpSpPr>
            <p:nvPr/>
          </p:nvGrpSpPr>
          <p:grpSpPr bwMode="auto">
            <a:xfrm>
              <a:off x="12552504" y="3943282"/>
              <a:ext cx="986752" cy="182532"/>
              <a:chOff x="5893" y="2523"/>
              <a:chExt cx="466" cy="115"/>
            </a:xfrm>
          </p:grpSpPr>
          <p:sp>
            <p:nvSpPr>
              <p:cNvPr id="72" name="Rectangle 24">
                <a:extLst>
                  <a:ext uri="{FF2B5EF4-FFF2-40B4-BE49-F238E27FC236}">
                    <a16:creationId xmlns:a16="http://schemas.microsoft.com/office/drawing/2014/main" id="{1F41706A-0119-5A41-AE42-359C91A5CD6C}"/>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5">
                <a:extLst>
                  <a:ext uri="{FF2B5EF4-FFF2-40B4-BE49-F238E27FC236}">
                    <a16:creationId xmlns:a16="http://schemas.microsoft.com/office/drawing/2014/main" id="{BAE5CBA0-BF5C-104C-B996-7544AB03D3EA}"/>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6">
                <a:extLst>
                  <a:ext uri="{FF2B5EF4-FFF2-40B4-BE49-F238E27FC236}">
                    <a16:creationId xmlns:a16="http://schemas.microsoft.com/office/drawing/2014/main" id="{153A51EE-CA5D-A343-BC88-FBDF07E52010}"/>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7">
                <a:extLst>
                  <a:ext uri="{FF2B5EF4-FFF2-40B4-BE49-F238E27FC236}">
                    <a16:creationId xmlns:a16="http://schemas.microsoft.com/office/drawing/2014/main" id="{6009F35B-8A5A-874A-9454-8DA7D8E84DC9}"/>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28">
              <a:extLst>
                <a:ext uri="{FF2B5EF4-FFF2-40B4-BE49-F238E27FC236}">
                  <a16:creationId xmlns:a16="http://schemas.microsoft.com/office/drawing/2014/main" id="{0FF7F59F-DB24-7D49-B4E9-2459E20AFE35}"/>
                </a:ext>
              </a:extLst>
            </p:cNvPr>
            <p:cNvGrpSpPr>
              <a:grpSpLocks/>
            </p:cNvGrpSpPr>
            <p:nvPr/>
          </p:nvGrpSpPr>
          <p:grpSpPr bwMode="auto">
            <a:xfrm>
              <a:off x="12552504" y="4159146"/>
              <a:ext cx="986752" cy="182532"/>
              <a:chOff x="5893" y="2659"/>
              <a:chExt cx="466" cy="115"/>
            </a:xfrm>
          </p:grpSpPr>
          <p:sp>
            <p:nvSpPr>
              <p:cNvPr id="68" name="Rectangle 29">
                <a:extLst>
                  <a:ext uri="{FF2B5EF4-FFF2-40B4-BE49-F238E27FC236}">
                    <a16:creationId xmlns:a16="http://schemas.microsoft.com/office/drawing/2014/main" id="{2B7FD974-44B9-BC4E-9D36-7C95F4D81E40}"/>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0">
                <a:extLst>
                  <a:ext uri="{FF2B5EF4-FFF2-40B4-BE49-F238E27FC236}">
                    <a16:creationId xmlns:a16="http://schemas.microsoft.com/office/drawing/2014/main" id="{B5ED5DA0-089E-844A-895F-35B28D14A5C9}"/>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31">
                <a:extLst>
                  <a:ext uri="{FF2B5EF4-FFF2-40B4-BE49-F238E27FC236}">
                    <a16:creationId xmlns:a16="http://schemas.microsoft.com/office/drawing/2014/main" id="{F634482F-719D-3042-B8C5-7E4001ABA3E1}"/>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32">
                <a:extLst>
                  <a:ext uri="{FF2B5EF4-FFF2-40B4-BE49-F238E27FC236}">
                    <a16:creationId xmlns:a16="http://schemas.microsoft.com/office/drawing/2014/main" id="{B7900C1B-6D11-704E-AB8A-31257319DD03}"/>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33">
              <a:extLst>
                <a:ext uri="{FF2B5EF4-FFF2-40B4-BE49-F238E27FC236}">
                  <a16:creationId xmlns:a16="http://schemas.microsoft.com/office/drawing/2014/main" id="{EEDC3C82-7C9F-5746-A257-9932D90A1878}"/>
                </a:ext>
              </a:extLst>
            </p:cNvPr>
            <p:cNvGrpSpPr>
              <a:grpSpLocks/>
            </p:cNvGrpSpPr>
            <p:nvPr/>
          </p:nvGrpSpPr>
          <p:grpSpPr bwMode="auto">
            <a:xfrm>
              <a:off x="12552504" y="3511551"/>
              <a:ext cx="986752" cy="188882"/>
              <a:chOff x="5893" y="2251"/>
              <a:chExt cx="466" cy="119"/>
            </a:xfrm>
          </p:grpSpPr>
          <p:sp>
            <p:nvSpPr>
              <p:cNvPr id="64" name="Rectangle 34">
                <a:extLst>
                  <a:ext uri="{FF2B5EF4-FFF2-40B4-BE49-F238E27FC236}">
                    <a16:creationId xmlns:a16="http://schemas.microsoft.com/office/drawing/2014/main" id="{F7CD4BEC-2720-A647-AEB9-ED04C0663483}"/>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5">
                <a:extLst>
                  <a:ext uri="{FF2B5EF4-FFF2-40B4-BE49-F238E27FC236}">
                    <a16:creationId xmlns:a16="http://schemas.microsoft.com/office/drawing/2014/main" id="{69B045C0-8237-9449-9EB4-7F42C348661F}"/>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6">
                <a:extLst>
                  <a:ext uri="{FF2B5EF4-FFF2-40B4-BE49-F238E27FC236}">
                    <a16:creationId xmlns:a16="http://schemas.microsoft.com/office/drawing/2014/main" id="{E608577C-A8CC-A14F-BFA2-B11F1D26D52A}"/>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7">
                <a:extLst>
                  <a:ext uri="{FF2B5EF4-FFF2-40B4-BE49-F238E27FC236}">
                    <a16:creationId xmlns:a16="http://schemas.microsoft.com/office/drawing/2014/main" id="{16D4E0D4-D9F6-E14F-AF14-BF7242EAE6A8}"/>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38">
              <a:extLst>
                <a:ext uri="{FF2B5EF4-FFF2-40B4-BE49-F238E27FC236}">
                  <a16:creationId xmlns:a16="http://schemas.microsoft.com/office/drawing/2014/main" id="{9EF3452F-F6B3-CE43-93F4-B1847DCE8EFC}"/>
                </a:ext>
              </a:extLst>
            </p:cNvPr>
            <p:cNvGrpSpPr>
              <a:grpSpLocks/>
            </p:cNvGrpSpPr>
            <p:nvPr/>
          </p:nvGrpSpPr>
          <p:grpSpPr bwMode="auto">
            <a:xfrm>
              <a:off x="12552504" y="4519449"/>
              <a:ext cx="986752" cy="182532"/>
              <a:chOff x="5893" y="2886"/>
              <a:chExt cx="466" cy="115"/>
            </a:xfrm>
          </p:grpSpPr>
          <p:sp>
            <p:nvSpPr>
              <p:cNvPr id="60" name="Rectangle 39">
                <a:extLst>
                  <a:ext uri="{FF2B5EF4-FFF2-40B4-BE49-F238E27FC236}">
                    <a16:creationId xmlns:a16="http://schemas.microsoft.com/office/drawing/2014/main" id="{CEEFCCFB-3EF0-E54B-82F7-46CE8359FB58}"/>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0">
                <a:extLst>
                  <a:ext uri="{FF2B5EF4-FFF2-40B4-BE49-F238E27FC236}">
                    <a16:creationId xmlns:a16="http://schemas.microsoft.com/office/drawing/2014/main" id="{98ECFF64-F8B5-A341-8D1F-15088FED0981}"/>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41">
                <a:extLst>
                  <a:ext uri="{FF2B5EF4-FFF2-40B4-BE49-F238E27FC236}">
                    <a16:creationId xmlns:a16="http://schemas.microsoft.com/office/drawing/2014/main" id="{684278DE-BC74-B74C-A7A2-8D5B35874D82}"/>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42">
                <a:extLst>
                  <a:ext uri="{FF2B5EF4-FFF2-40B4-BE49-F238E27FC236}">
                    <a16:creationId xmlns:a16="http://schemas.microsoft.com/office/drawing/2014/main" id="{CE782781-907B-F64E-AD13-43EC9097A2EE}"/>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43">
              <a:extLst>
                <a:ext uri="{FF2B5EF4-FFF2-40B4-BE49-F238E27FC236}">
                  <a16:creationId xmlns:a16="http://schemas.microsoft.com/office/drawing/2014/main" id="{130BD659-CF8A-2C43-AA67-EC6C97D869F5}"/>
                </a:ext>
              </a:extLst>
            </p:cNvPr>
            <p:cNvGrpSpPr>
              <a:grpSpLocks/>
            </p:cNvGrpSpPr>
            <p:nvPr/>
          </p:nvGrpSpPr>
          <p:grpSpPr bwMode="auto">
            <a:xfrm>
              <a:off x="12552504" y="4735313"/>
              <a:ext cx="986752" cy="182532"/>
              <a:chOff x="5893" y="3022"/>
              <a:chExt cx="466" cy="115"/>
            </a:xfrm>
          </p:grpSpPr>
          <p:sp>
            <p:nvSpPr>
              <p:cNvPr id="56" name="Rectangle 44">
                <a:extLst>
                  <a:ext uri="{FF2B5EF4-FFF2-40B4-BE49-F238E27FC236}">
                    <a16:creationId xmlns:a16="http://schemas.microsoft.com/office/drawing/2014/main" id="{867BCAD4-F2F9-2B40-A39A-CF535E15E12C}"/>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5">
                <a:extLst>
                  <a:ext uri="{FF2B5EF4-FFF2-40B4-BE49-F238E27FC236}">
                    <a16:creationId xmlns:a16="http://schemas.microsoft.com/office/drawing/2014/main" id="{77CEFCE4-7823-AC45-AE9B-F883362E48DF}"/>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6">
                <a:extLst>
                  <a:ext uri="{FF2B5EF4-FFF2-40B4-BE49-F238E27FC236}">
                    <a16:creationId xmlns:a16="http://schemas.microsoft.com/office/drawing/2014/main" id="{319A2E8D-6A85-2D49-A823-4E2B258E8493}"/>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7">
                <a:extLst>
                  <a:ext uri="{FF2B5EF4-FFF2-40B4-BE49-F238E27FC236}">
                    <a16:creationId xmlns:a16="http://schemas.microsoft.com/office/drawing/2014/main" id="{E9AB8895-1DFB-974D-B63E-08B85C61EBB8}"/>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48">
              <a:extLst>
                <a:ext uri="{FF2B5EF4-FFF2-40B4-BE49-F238E27FC236}">
                  <a16:creationId xmlns:a16="http://schemas.microsoft.com/office/drawing/2014/main" id="{49B8DB57-56C1-794F-A5E5-F5F0527FAA1D}"/>
                </a:ext>
              </a:extLst>
            </p:cNvPr>
            <p:cNvGrpSpPr>
              <a:grpSpLocks/>
            </p:cNvGrpSpPr>
            <p:nvPr/>
          </p:nvGrpSpPr>
          <p:grpSpPr bwMode="auto">
            <a:xfrm>
              <a:off x="12552504" y="4951179"/>
              <a:ext cx="986752" cy="182532"/>
              <a:chOff x="5893" y="3158"/>
              <a:chExt cx="466" cy="115"/>
            </a:xfrm>
          </p:grpSpPr>
          <p:sp>
            <p:nvSpPr>
              <p:cNvPr id="52" name="Rectangle 49">
                <a:extLst>
                  <a:ext uri="{FF2B5EF4-FFF2-40B4-BE49-F238E27FC236}">
                    <a16:creationId xmlns:a16="http://schemas.microsoft.com/office/drawing/2014/main" id="{1BD89A97-8A2F-404C-8F3E-81ECC302FCF0}"/>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0">
                <a:extLst>
                  <a:ext uri="{FF2B5EF4-FFF2-40B4-BE49-F238E27FC236}">
                    <a16:creationId xmlns:a16="http://schemas.microsoft.com/office/drawing/2014/main" id="{84C39EB1-6617-7841-AA45-E1766D8865D0}"/>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51">
                <a:extLst>
                  <a:ext uri="{FF2B5EF4-FFF2-40B4-BE49-F238E27FC236}">
                    <a16:creationId xmlns:a16="http://schemas.microsoft.com/office/drawing/2014/main" id="{979D9CA4-4926-554E-BF25-24D48AEB8BF8}"/>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52">
                <a:extLst>
                  <a:ext uri="{FF2B5EF4-FFF2-40B4-BE49-F238E27FC236}">
                    <a16:creationId xmlns:a16="http://schemas.microsoft.com/office/drawing/2014/main" id="{16B046C4-0657-5D44-895A-31C4991843DF}"/>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53">
              <a:extLst>
                <a:ext uri="{FF2B5EF4-FFF2-40B4-BE49-F238E27FC236}">
                  <a16:creationId xmlns:a16="http://schemas.microsoft.com/office/drawing/2014/main" id="{9CDA7577-E022-3D4D-8D9C-3B0E0780B63A}"/>
                </a:ext>
              </a:extLst>
            </p:cNvPr>
            <p:cNvGrpSpPr>
              <a:grpSpLocks/>
            </p:cNvGrpSpPr>
            <p:nvPr/>
          </p:nvGrpSpPr>
          <p:grpSpPr bwMode="auto">
            <a:xfrm>
              <a:off x="12552504" y="5311482"/>
              <a:ext cx="986752" cy="182532"/>
              <a:chOff x="5893" y="3385"/>
              <a:chExt cx="466" cy="115"/>
            </a:xfrm>
          </p:grpSpPr>
          <p:sp>
            <p:nvSpPr>
              <p:cNvPr id="48" name="Rectangle 54">
                <a:extLst>
                  <a:ext uri="{FF2B5EF4-FFF2-40B4-BE49-F238E27FC236}">
                    <a16:creationId xmlns:a16="http://schemas.microsoft.com/office/drawing/2014/main" id="{1B99CAD1-03BC-654B-993D-387C87379CBE}"/>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5">
                <a:extLst>
                  <a:ext uri="{FF2B5EF4-FFF2-40B4-BE49-F238E27FC236}">
                    <a16:creationId xmlns:a16="http://schemas.microsoft.com/office/drawing/2014/main" id="{40A32DB2-38B9-5241-94FD-34834E8CD0F6}"/>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6">
                <a:extLst>
                  <a:ext uri="{FF2B5EF4-FFF2-40B4-BE49-F238E27FC236}">
                    <a16:creationId xmlns:a16="http://schemas.microsoft.com/office/drawing/2014/main" id="{99FE8405-6072-4447-8027-552BAAC57995}"/>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7">
                <a:extLst>
                  <a:ext uri="{FF2B5EF4-FFF2-40B4-BE49-F238E27FC236}">
                    <a16:creationId xmlns:a16="http://schemas.microsoft.com/office/drawing/2014/main" id="{6DDE16A6-6055-794F-B9EE-FE994A414A04}"/>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58">
              <a:extLst>
                <a:ext uri="{FF2B5EF4-FFF2-40B4-BE49-F238E27FC236}">
                  <a16:creationId xmlns:a16="http://schemas.microsoft.com/office/drawing/2014/main" id="{A3A1AC52-7477-B043-875E-FC510A837CFE}"/>
                </a:ext>
              </a:extLst>
            </p:cNvPr>
            <p:cNvGrpSpPr>
              <a:grpSpLocks/>
            </p:cNvGrpSpPr>
            <p:nvPr/>
          </p:nvGrpSpPr>
          <p:grpSpPr bwMode="auto">
            <a:xfrm>
              <a:off x="12552504" y="5527346"/>
              <a:ext cx="986752" cy="182532"/>
              <a:chOff x="5893" y="3521"/>
              <a:chExt cx="466" cy="115"/>
            </a:xfrm>
          </p:grpSpPr>
          <p:sp>
            <p:nvSpPr>
              <p:cNvPr id="44" name="Rectangle 59">
                <a:extLst>
                  <a:ext uri="{FF2B5EF4-FFF2-40B4-BE49-F238E27FC236}">
                    <a16:creationId xmlns:a16="http://schemas.microsoft.com/office/drawing/2014/main" id="{8C6AADD4-69AE-B94D-BE4D-6A3DB4C1D584}"/>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0">
                <a:extLst>
                  <a:ext uri="{FF2B5EF4-FFF2-40B4-BE49-F238E27FC236}">
                    <a16:creationId xmlns:a16="http://schemas.microsoft.com/office/drawing/2014/main" id="{A726E8E1-4B3B-3541-B40F-E30D62E72E08}"/>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61">
                <a:extLst>
                  <a:ext uri="{FF2B5EF4-FFF2-40B4-BE49-F238E27FC236}">
                    <a16:creationId xmlns:a16="http://schemas.microsoft.com/office/drawing/2014/main" id="{0D71BAAA-577C-7D4D-98C5-F559831524E1}"/>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62">
                <a:extLst>
                  <a:ext uri="{FF2B5EF4-FFF2-40B4-BE49-F238E27FC236}">
                    <a16:creationId xmlns:a16="http://schemas.microsoft.com/office/drawing/2014/main" id="{6BB93B2C-A57E-E346-9827-3E7BB976D8D7}"/>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63">
              <a:extLst>
                <a:ext uri="{FF2B5EF4-FFF2-40B4-BE49-F238E27FC236}">
                  <a16:creationId xmlns:a16="http://schemas.microsoft.com/office/drawing/2014/main" id="{120B39A1-950F-C947-8774-D9A3CBDFFC7E}"/>
                </a:ext>
              </a:extLst>
            </p:cNvPr>
            <p:cNvGrpSpPr>
              <a:grpSpLocks/>
            </p:cNvGrpSpPr>
            <p:nvPr/>
          </p:nvGrpSpPr>
          <p:grpSpPr bwMode="auto">
            <a:xfrm>
              <a:off x="12552504" y="5743210"/>
              <a:ext cx="986752" cy="182532"/>
              <a:chOff x="5893" y="3657"/>
              <a:chExt cx="466" cy="115"/>
            </a:xfrm>
          </p:grpSpPr>
          <p:sp>
            <p:nvSpPr>
              <p:cNvPr id="40" name="Rectangle 64">
                <a:extLst>
                  <a:ext uri="{FF2B5EF4-FFF2-40B4-BE49-F238E27FC236}">
                    <a16:creationId xmlns:a16="http://schemas.microsoft.com/office/drawing/2014/main" id="{D2ECDBFC-2EF3-824C-8DEC-055491C5FBFB}"/>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5">
                <a:extLst>
                  <a:ext uri="{FF2B5EF4-FFF2-40B4-BE49-F238E27FC236}">
                    <a16:creationId xmlns:a16="http://schemas.microsoft.com/office/drawing/2014/main" id="{F9B98C56-208B-7D44-B56C-015E000C9AAF}"/>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6">
                <a:extLst>
                  <a:ext uri="{FF2B5EF4-FFF2-40B4-BE49-F238E27FC236}">
                    <a16:creationId xmlns:a16="http://schemas.microsoft.com/office/drawing/2014/main" id="{0E8A1586-346A-1042-B5C5-190222662C80}"/>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7">
                <a:extLst>
                  <a:ext uri="{FF2B5EF4-FFF2-40B4-BE49-F238E27FC236}">
                    <a16:creationId xmlns:a16="http://schemas.microsoft.com/office/drawing/2014/main" id="{B176F745-791F-D84D-81E2-65BBA4DB1823}"/>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68">
              <a:extLst>
                <a:ext uri="{FF2B5EF4-FFF2-40B4-BE49-F238E27FC236}">
                  <a16:creationId xmlns:a16="http://schemas.microsoft.com/office/drawing/2014/main" id="{2016CB18-E5F0-2A47-8167-E2E7E27CD75B}"/>
                </a:ext>
              </a:extLst>
            </p:cNvPr>
            <p:cNvGrpSpPr>
              <a:grpSpLocks/>
            </p:cNvGrpSpPr>
            <p:nvPr/>
          </p:nvGrpSpPr>
          <p:grpSpPr bwMode="auto">
            <a:xfrm>
              <a:off x="12552504" y="6103513"/>
              <a:ext cx="986752" cy="182532"/>
              <a:chOff x="5893" y="3884"/>
              <a:chExt cx="466" cy="115"/>
            </a:xfrm>
          </p:grpSpPr>
          <p:sp>
            <p:nvSpPr>
              <p:cNvPr id="36" name="Rectangle 69">
                <a:extLst>
                  <a:ext uri="{FF2B5EF4-FFF2-40B4-BE49-F238E27FC236}">
                    <a16:creationId xmlns:a16="http://schemas.microsoft.com/office/drawing/2014/main" id="{B52403E2-9036-6640-BF72-C96D4ECEA6A9}"/>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0">
                <a:extLst>
                  <a:ext uri="{FF2B5EF4-FFF2-40B4-BE49-F238E27FC236}">
                    <a16:creationId xmlns:a16="http://schemas.microsoft.com/office/drawing/2014/main" id="{28C163B0-E0B6-F445-A292-6DF562879708}"/>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71">
                <a:extLst>
                  <a:ext uri="{FF2B5EF4-FFF2-40B4-BE49-F238E27FC236}">
                    <a16:creationId xmlns:a16="http://schemas.microsoft.com/office/drawing/2014/main" id="{338402F8-8DFC-3245-8566-CA2A7184A7AB}"/>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72">
                <a:extLst>
                  <a:ext uri="{FF2B5EF4-FFF2-40B4-BE49-F238E27FC236}">
                    <a16:creationId xmlns:a16="http://schemas.microsoft.com/office/drawing/2014/main" id="{D093EECD-2B36-D44B-80FE-91135712B427}"/>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73">
              <a:extLst>
                <a:ext uri="{FF2B5EF4-FFF2-40B4-BE49-F238E27FC236}">
                  <a16:creationId xmlns:a16="http://schemas.microsoft.com/office/drawing/2014/main" id="{9E54CDC3-25C7-6343-9813-8D885CDFDCAA}"/>
                </a:ext>
              </a:extLst>
            </p:cNvPr>
            <p:cNvGrpSpPr>
              <a:grpSpLocks/>
            </p:cNvGrpSpPr>
            <p:nvPr/>
          </p:nvGrpSpPr>
          <p:grpSpPr bwMode="auto">
            <a:xfrm>
              <a:off x="12552504" y="6328901"/>
              <a:ext cx="986752" cy="182532"/>
              <a:chOff x="5893" y="4026"/>
              <a:chExt cx="466" cy="115"/>
            </a:xfrm>
          </p:grpSpPr>
          <p:sp>
            <p:nvSpPr>
              <p:cNvPr id="32" name="Rectangle 74">
                <a:extLst>
                  <a:ext uri="{FF2B5EF4-FFF2-40B4-BE49-F238E27FC236}">
                    <a16:creationId xmlns:a16="http://schemas.microsoft.com/office/drawing/2014/main" id="{DC7D4F56-46F2-824A-8152-55A0175F6EE7}"/>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5">
                <a:extLst>
                  <a:ext uri="{FF2B5EF4-FFF2-40B4-BE49-F238E27FC236}">
                    <a16:creationId xmlns:a16="http://schemas.microsoft.com/office/drawing/2014/main" id="{F98648B8-27D0-DD4F-AA51-72DEC49FAEB6}"/>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6">
                <a:extLst>
                  <a:ext uri="{FF2B5EF4-FFF2-40B4-BE49-F238E27FC236}">
                    <a16:creationId xmlns:a16="http://schemas.microsoft.com/office/drawing/2014/main" id="{5112ECFA-2F7A-9645-98EF-69EAC93E7ED7}"/>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7">
                <a:extLst>
                  <a:ext uri="{FF2B5EF4-FFF2-40B4-BE49-F238E27FC236}">
                    <a16:creationId xmlns:a16="http://schemas.microsoft.com/office/drawing/2014/main" id="{E348AFAA-438C-CE47-9362-97EEB68FF5C6}"/>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7" name="Group 78">
              <a:extLst>
                <a:ext uri="{FF2B5EF4-FFF2-40B4-BE49-F238E27FC236}">
                  <a16:creationId xmlns:a16="http://schemas.microsoft.com/office/drawing/2014/main" id="{96E16173-29FC-CF47-AE9B-8002E18296E4}"/>
                </a:ext>
              </a:extLst>
            </p:cNvPr>
            <p:cNvGrpSpPr>
              <a:grpSpLocks/>
            </p:cNvGrpSpPr>
            <p:nvPr/>
          </p:nvGrpSpPr>
          <p:grpSpPr bwMode="auto">
            <a:xfrm>
              <a:off x="12552504" y="6552703"/>
              <a:ext cx="986752" cy="182532"/>
              <a:chOff x="5893" y="4167"/>
              <a:chExt cx="466" cy="115"/>
            </a:xfrm>
          </p:grpSpPr>
          <p:sp>
            <p:nvSpPr>
              <p:cNvPr id="28" name="Rectangle 79">
                <a:extLst>
                  <a:ext uri="{FF2B5EF4-FFF2-40B4-BE49-F238E27FC236}">
                    <a16:creationId xmlns:a16="http://schemas.microsoft.com/office/drawing/2014/main" id="{36731BA9-6469-EB47-97E6-4F97D40833BA}"/>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80">
                <a:extLst>
                  <a:ext uri="{FF2B5EF4-FFF2-40B4-BE49-F238E27FC236}">
                    <a16:creationId xmlns:a16="http://schemas.microsoft.com/office/drawing/2014/main" id="{066F11EF-F5EB-0243-BC57-E610F1082E7A}"/>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81">
                <a:extLst>
                  <a:ext uri="{FF2B5EF4-FFF2-40B4-BE49-F238E27FC236}">
                    <a16:creationId xmlns:a16="http://schemas.microsoft.com/office/drawing/2014/main" id="{48DABFCC-C4BB-A547-B8D5-53D2C48BEFE6}"/>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82">
                <a:extLst>
                  <a:ext uri="{FF2B5EF4-FFF2-40B4-BE49-F238E27FC236}">
                    <a16:creationId xmlns:a16="http://schemas.microsoft.com/office/drawing/2014/main" id="{E2C88544-71AA-124A-B0F9-C10CE639D9C4}"/>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80" name="Rectangle 83">
            <a:extLst>
              <a:ext uri="{FF2B5EF4-FFF2-40B4-BE49-F238E27FC236}">
                <a16:creationId xmlns:a16="http://schemas.microsoft.com/office/drawing/2014/main" id="{9EDD3A67-74D3-E54E-88C9-73C0424DD432}"/>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1" name="Rectangle 84">
            <a:extLst>
              <a:ext uri="{FF2B5EF4-FFF2-40B4-BE49-F238E27FC236}">
                <a16:creationId xmlns:a16="http://schemas.microsoft.com/office/drawing/2014/main" id="{A6009009-D5EF-7E40-8B27-A6F90CFCECC7}"/>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2036988728"/>
      </p:ext>
    </p:extLst>
  </p:cSld>
  <p:clrMap bg1="lt1" tx1="dk1" bg2="lt2" tx2="dk2" accent1="accent1" accent2="accent2" accent3="accent3" accent4="accent4" accent5="accent5" accent6="accent6" hlink="hlink" folHlink="folHlink"/>
  <p:sldLayoutIdLst>
    <p:sldLayoutId id="2147483973" r:id="rId1"/>
    <p:sldLayoutId id="2147483965" r:id="rId2"/>
    <p:sldLayoutId id="2147483966" r:id="rId3"/>
    <p:sldLayoutId id="2147483967" r:id="rId4"/>
    <p:sldLayoutId id="2147483956" r:id="rId5"/>
    <p:sldLayoutId id="2147483957" r:id="rId6"/>
    <p:sldLayoutId id="2147483958" r:id="rId7"/>
    <p:sldLayoutId id="2147483959" r:id="rId8"/>
    <p:sldLayoutId id="2147483974" r:id="rId9"/>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1218712" rtl="0" eaLnBrk="1" latinLnBrk="0" hangingPunct="1">
        <a:spcBef>
          <a:spcPct val="0"/>
        </a:spcBef>
        <a:buNone/>
        <a:defRPr sz="5897" kern="1200">
          <a:solidFill>
            <a:schemeClr val="tx1"/>
          </a:solidFill>
          <a:latin typeface="+mj-lt"/>
          <a:ea typeface="+mj-ea"/>
          <a:cs typeface="+mj-cs"/>
        </a:defRPr>
      </a:lvl1pPr>
    </p:titleStyle>
    <p:bodyStyle>
      <a:lvl1pPr marL="457017" indent="-457017" algn="l" defTabSz="1218712" rtl="0" eaLnBrk="1" latinLnBrk="0" hangingPunct="1">
        <a:spcBef>
          <a:spcPct val="20000"/>
        </a:spcBef>
        <a:buFont typeface="Arial" pitchFamily="34" charset="0"/>
        <a:buChar char="•"/>
        <a:defRPr sz="4297" kern="1200">
          <a:solidFill>
            <a:schemeClr val="tx1"/>
          </a:solidFill>
          <a:latin typeface="+mn-lt"/>
          <a:ea typeface="+mn-ea"/>
          <a:cs typeface="+mn-cs"/>
        </a:defRPr>
      </a:lvl1pPr>
      <a:lvl2pPr marL="990204" indent="-380848" algn="l" defTabSz="1218712" rtl="0" eaLnBrk="1" latinLnBrk="0" hangingPunct="1">
        <a:spcBef>
          <a:spcPct val="20000"/>
        </a:spcBef>
        <a:buFont typeface="Arial" pitchFamily="34" charset="0"/>
        <a:buChar char="–"/>
        <a:defRPr sz="3698" kern="1200">
          <a:solidFill>
            <a:schemeClr val="tx1"/>
          </a:solidFill>
          <a:latin typeface="+mn-lt"/>
          <a:ea typeface="+mn-ea"/>
          <a:cs typeface="+mn-cs"/>
        </a:defRPr>
      </a:lvl2pPr>
      <a:lvl3pPr marL="1523390" indent="-304678" algn="l" defTabSz="1218712" rtl="0" eaLnBrk="1" latinLnBrk="0" hangingPunct="1">
        <a:spcBef>
          <a:spcPct val="20000"/>
        </a:spcBef>
        <a:buFont typeface="Arial" pitchFamily="34" charset="0"/>
        <a:buChar char="•"/>
        <a:defRPr sz="3198" kern="1200">
          <a:solidFill>
            <a:schemeClr val="tx1"/>
          </a:solidFill>
          <a:latin typeface="+mn-lt"/>
          <a:ea typeface="+mn-ea"/>
          <a:cs typeface="+mn-cs"/>
        </a:defRPr>
      </a:lvl3pPr>
      <a:lvl4pPr marL="2132747"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4pPr>
      <a:lvl5pPr marL="2742103"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5pPr>
      <a:lvl6pPr marL="3351459"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6pPr>
      <a:lvl7pPr marL="3960814"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7pPr>
      <a:lvl8pPr marL="4570170"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8pPr>
      <a:lvl9pPr marL="5179526"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9pPr>
    </p:bodyStyle>
    <p:otherStyle>
      <a:defPPr>
        <a:defRPr lang="zh-CN"/>
      </a:defPPr>
      <a:lvl1pPr marL="0" algn="l" defTabSz="1218712" rtl="0" eaLnBrk="1" latinLnBrk="0" hangingPunct="1">
        <a:defRPr sz="2399" kern="1200">
          <a:solidFill>
            <a:schemeClr val="tx1"/>
          </a:solidFill>
          <a:latin typeface="+mn-lt"/>
          <a:ea typeface="+mn-ea"/>
          <a:cs typeface="+mn-cs"/>
        </a:defRPr>
      </a:lvl1pPr>
      <a:lvl2pPr marL="609356" algn="l" defTabSz="1218712" rtl="0" eaLnBrk="1" latinLnBrk="0" hangingPunct="1">
        <a:defRPr sz="2399" kern="1200">
          <a:solidFill>
            <a:schemeClr val="tx1"/>
          </a:solidFill>
          <a:latin typeface="+mn-lt"/>
          <a:ea typeface="+mn-ea"/>
          <a:cs typeface="+mn-cs"/>
        </a:defRPr>
      </a:lvl2pPr>
      <a:lvl3pPr marL="1218712" algn="l" defTabSz="1218712" rtl="0" eaLnBrk="1" latinLnBrk="0" hangingPunct="1">
        <a:defRPr sz="2399" kern="1200">
          <a:solidFill>
            <a:schemeClr val="tx1"/>
          </a:solidFill>
          <a:latin typeface="+mn-lt"/>
          <a:ea typeface="+mn-ea"/>
          <a:cs typeface="+mn-cs"/>
        </a:defRPr>
      </a:lvl3pPr>
      <a:lvl4pPr marL="1828068" algn="l" defTabSz="1218712" rtl="0" eaLnBrk="1" latinLnBrk="0" hangingPunct="1">
        <a:defRPr sz="2399" kern="1200">
          <a:solidFill>
            <a:schemeClr val="tx1"/>
          </a:solidFill>
          <a:latin typeface="+mn-lt"/>
          <a:ea typeface="+mn-ea"/>
          <a:cs typeface="+mn-cs"/>
        </a:defRPr>
      </a:lvl4pPr>
      <a:lvl5pPr marL="2437425" algn="l" defTabSz="1218712" rtl="0" eaLnBrk="1" latinLnBrk="0" hangingPunct="1">
        <a:defRPr sz="2399" kern="1200">
          <a:solidFill>
            <a:schemeClr val="tx1"/>
          </a:solidFill>
          <a:latin typeface="+mn-lt"/>
          <a:ea typeface="+mn-ea"/>
          <a:cs typeface="+mn-cs"/>
        </a:defRPr>
      </a:lvl5pPr>
      <a:lvl6pPr marL="3046781" algn="l" defTabSz="1218712" rtl="0" eaLnBrk="1" latinLnBrk="0" hangingPunct="1">
        <a:defRPr sz="2399" kern="1200">
          <a:solidFill>
            <a:schemeClr val="tx1"/>
          </a:solidFill>
          <a:latin typeface="+mn-lt"/>
          <a:ea typeface="+mn-ea"/>
          <a:cs typeface="+mn-cs"/>
        </a:defRPr>
      </a:lvl6pPr>
      <a:lvl7pPr marL="3656137" algn="l" defTabSz="1218712" rtl="0" eaLnBrk="1" latinLnBrk="0" hangingPunct="1">
        <a:defRPr sz="2399" kern="1200">
          <a:solidFill>
            <a:schemeClr val="tx1"/>
          </a:solidFill>
          <a:latin typeface="+mn-lt"/>
          <a:ea typeface="+mn-ea"/>
          <a:cs typeface="+mn-cs"/>
        </a:defRPr>
      </a:lvl7pPr>
      <a:lvl8pPr marL="4265492" algn="l" defTabSz="1218712" rtl="0" eaLnBrk="1" latinLnBrk="0" hangingPunct="1">
        <a:defRPr sz="2399" kern="1200">
          <a:solidFill>
            <a:schemeClr val="tx1"/>
          </a:solidFill>
          <a:latin typeface="+mn-lt"/>
          <a:ea typeface="+mn-ea"/>
          <a:cs typeface="+mn-cs"/>
        </a:defRPr>
      </a:lvl8pPr>
      <a:lvl9pPr marL="4874848" algn="l" defTabSz="1218712"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0" y="1588"/>
            <a:ext cx="12193588" cy="6856412"/>
          </a:xfrm>
          <a:prstGeom prst="rect">
            <a:avLst/>
          </a:prstGeom>
        </p:spPr>
      </p:pic>
      <p:sp>
        <p:nvSpPr>
          <p:cNvPr id="12" name="TextBox 2">
            <a:extLst>
              <a:ext uri="{FF2B5EF4-FFF2-40B4-BE49-F238E27FC236}">
                <a16:creationId xmlns:a16="http://schemas.microsoft.com/office/drawing/2014/main" id="{D0F0DA3C-4AEC-1B44-8AA0-10080BFDF727}"/>
              </a:ext>
            </a:extLst>
          </p:cNvPr>
          <p:cNvSpPr txBox="1"/>
          <p:nvPr userDrawn="1"/>
        </p:nvSpPr>
        <p:spPr>
          <a:xfrm>
            <a:off x="553765" y="639958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14" name="图片 13">
            <a:extLst>
              <a:ext uri="{FF2B5EF4-FFF2-40B4-BE49-F238E27FC236}">
                <a16:creationId xmlns:a16="http://schemas.microsoft.com/office/drawing/2014/main" id="{0EE15CAA-5A2E-4946-9092-2C7A7D278222}"/>
              </a:ext>
            </a:extLst>
          </p:cNvPr>
          <p:cNvPicPr>
            <a:picLocks noChangeAspect="1"/>
          </p:cNvPicPr>
          <p:nvPr userDrawn="1"/>
        </p:nvPicPr>
        <p:blipFill>
          <a:blip r:embed="rId7" cstate="print">
            <a:alphaModFix amt="70000"/>
            <a:extLst>
              <a:ext uri="{28A0092B-C50C-407E-A947-70E740481C1C}">
                <a14:useLocalDpi xmlns:a14="http://schemas.microsoft.com/office/drawing/2010/main"/>
              </a:ext>
            </a:extLst>
          </a:blip>
          <a:stretch>
            <a:fillRect/>
          </a:stretch>
        </p:blipFill>
        <p:spPr>
          <a:xfrm>
            <a:off x="337741" y="6475321"/>
            <a:ext cx="144000" cy="144000"/>
          </a:xfrm>
          <a:prstGeom prst="ellipse">
            <a:avLst/>
          </a:prstGeom>
          <a:ln w="12700" cap="rnd">
            <a:solidFill>
              <a:schemeClr val="bg1"/>
            </a:solidFill>
            <a:prstDash val="solid"/>
          </a:ln>
          <a:effectLst/>
        </p:spPr>
      </p:pic>
      <p:sp>
        <p:nvSpPr>
          <p:cNvPr id="2" name="矩形 1">
            <a:extLst>
              <a:ext uri="{FF2B5EF4-FFF2-40B4-BE49-F238E27FC236}">
                <a16:creationId xmlns:a16="http://schemas.microsoft.com/office/drawing/2014/main" id="{F4E50312-EC01-E14B-87D5-C18323A16206}"/>
              </a:ext>
            </a:extLst>
          </p:cNvPr>
          <p:cNvSpPr/>
          <p:nvPr userDrawn="1"/>
        </p:nvSpPr>
        <p:spPr>
          <a:xfrm>
            <a:off x="9842577" y="6399588"/>
            <a:ext cx="2250191" cy="2902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5" name="副标题 2">
            <a:extLst>
              <a:ext uri="{FF2B5EF4-FFF2-40B4-BE49-F238E27FC236}">
                <a16:creationId xmlns:a16="http://schemas.microsoft.com/office/drawing/2014/main" id="{2F3A5196-93C8-7342-BB74-67DE83BC2506}"/>
              </a:ext>
            </a:extLst>
          </p:cNvPr>
          <p:cNvSpPr txBox="1">
            <a:spLocks/>
          </p:cNvSpPr>
          <p:nvPr userDrawn="1"/>
        </p:nvSpPr>
        <p:spPr bwMode="auto">
          <a:xfrm>
            <a:off x="9741757" y="6414035"/>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Course:</a:t>
            </a:r>
            <a:r>
              <a:rPr lang="zh-CN" altLang="en-US"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 </a:t>
            </a: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hlinkClick r:id="rId8">
                  <a:extLst>
                    <a:ext uri="{A12FA001-AC4F-418D-AE19-62706E023703}">
                      <ahyp:hlinkClr xmlns:ahyp="http://schemas.microsoft.com/office/drawing/2018/hyperlinkcolor" val="tx"/>
                    </a:ext>
                  </a:extLst>
                </a:hlinkClick>
              </a:rPr>
              <a:t>chenzomi12.github.io</a:t>
            </a:r>
            <a:endPar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endParaRPr>
          </a:p>
        </p:txBody>
      </p:sp>
      <p:sp>
        <p:nvSpPr>
          <p:cNvPr id="7" name="Rectangle 86">
            <a:extLst>
              <a:ext uri="{FF2B5EF4-FFF2-40B4-BE49-F238E27FC236}">
                <a16:creationId xmlns:a16="http://schemas.microsoft.com/office/drawing/2014/main" id="{AD9A1659-E87F-E546-B389-F66C7042FDE4}"/>
              </a:ext>
            </a:extLst>
          </p:cNvPr>
          <p:cNvSpPr>
            <a:spLocks noChangeArrowheads="1"/>
          </p:cNvSpPr>
          <p:nvPr userDrawn="1"/>
        </p:nvSpPr>
        <p:spPr bwMode="auto">
          <a:xfrm>
            <a:off x="9906141" y="640480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prstClr val="white">
                    <a:lumMod val="50000"/>
                  </a:prstClr>
                </a:solidFill>
                <a:ea typeface="MS PGothic" pitchFamily="34" charset="-128"/>
                <a:cs typeface="Arial" panose="020B0604020202020204" pitchFamily="34" charset="0"/>
              </a:rPr>
              <a:pPr algn="ctr" defTabSz="987914" eaLnBrk="0" hangingPunct="0">
                <a:lnSpc>
                  <a:spcPct val="85000"/>
                </a:lnSpc>
              </a:pPr>
              <a:t>‹#›</a:t>
            </a:fld>
            <a:endParaRPr lang="en-GB" sz="900" dirty="0">
              <a:solidFill>
                <a:prstClr val="white">
                  <a:lumMod val="50000"/>
                </a:prstClr>
              </a:solidFill>
              <a:ea typeface="MS PGothic" pitchFamily="34" charset="-128"/>
              <a:cs typeface="Arial" panose="020B0604020202020204" pitchFamily="34" charset="0"/>
            </a:endParaRPr>
          </a:p>
        </p:txBody>
      </p:sp>
      <p:sp>
        <p:nvSpPr>
          <p:cNvPr id="9" name="Rectangle 15">
            <a:extLst>
              <a:ext uri="{FF2B5EF4-FFF2-40B4-BE49-F238E27FC236}">
                <a16:creationId xmlns:a16="http://schemas.microsoft.com/office/drawing/2014/main" id="{A5F26F7F-9135-C04D-9CC8-EDA4517F5786}"/>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0" name="组合 9">
            <a:extLst>
              <a:ext uri="{FF2B5EF4-FFF2-40B4-BE49-F238E27FC236}">
                <a16:creationId xmlns:a16="http://schemas.microsoft.com/office/drawing/2014/main" id="{4004AD4C-8DD5-D94B-885C-B1BB0DF170A5}"/>
              </a:ext>
            </a:extLst>
          </p:cNvPr>
          <p:cNvGrpSpPr/>
          <p:nvPr userDrawn="1"/>
        </p:nvGrpSpPr>
        <p:grpSpPr>
          <a:xfrm>
            <a:off x="12590924" y="3356218"/>
            <a:ext cx="1214711" cy="3499198"/>
            <a:chOff x="12438524" y="3358802"/>
            <a:chExt cx="1214711" cy="3499198"/>
          </a:xfrm>
        </p:grpSpPr>
        <p:sp>
          <p:nvSpPr>
            <p:cNvPr id="11" name="矩形 10">
              <a:extLst>
                <a:ext uri="{FF2B5EF4-FFF2-40B4-BE49-F238E27FC236}">
                  <a16:creationId xmlns:a16="http://schemas.microsoft.com/office/drawing/2014/main" id="{EAAFD12B-3B1B-DE44-B8E5-F9E8BEBD5E13}"/>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3" name="Group 18">
              <a:extLst>
                <a:ext uri="{FF2B5EF4-FFF2-40B4-BE49-F238E27FC236}">
                  <a16:creationId xmlns:a16="http://schemas.microsoft.com/office/drawing/2014/main" id="{9325EA3D-706C-C84C-ADCF-069B4041ECF1}"/>
                </a:ext>
              </a:extLst>
            </p:cNvPr>
            <p:cNvGrpSpPr>
              <a:grpSpLocks/>
            </p:cNvGrpSpPr>
            <p:nvPr/>
          </p:nvGrpSpPr>
          <p:grpSpPr bwMode="auto">
            <a:xfrm>
              <a:off x="12552504" y="3727418"/>
              <a:ext cx="986752" cy="182532"/>
              <a:chOff x="5893" y="2387"/>
              <a:chExt cx="466" cy="115"/>
            </a:xfrm>
          </p:grpSpPr>
          <p:sp>
            <p:nvSpPr>
              <p:cNvPr id="76" name="Rectangle 19">
                <a:extLst>
                  <a:ext uri="{FF2B5EF4-FFF2-40B4-BE49-F238E27FC236}">
                    <a16:creationId xmlns:a16="http://schemas.microsoft.com/office/drawing/2014/main" id="{DA350EC9-0850-CD48-AB9D-90D70D632C53}"/>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0">
                <a:extLst>
                  <a:ext uri="{FF2B5EF4-FFF2-40B4-BE49-F238E27FC236}">
                    <a16:creationId xmlns:a16="http://schemas.microsoft.com/office/drawing/2014/main" id="{41DDDD49-5826-0F4E-BF89-F5A3E19AAEB6}"/>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8" name="Rectangle 21">
                <a:extLst>
                  <a:ext uri="{FF2B5EF4-FFF2-40B4-BE49-F238E27FC236}">
                    <a16:creationId xmlns:a16="http://schemas.microsoft.com/office/drawing/2014/main" id="{D5A22D26-7756-664F-8DCC-FC4E4D4DFAFA}"/>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9" name="Rectangle 22">
                <a:extLst>
                  <a:ext uri="{FF2B5EF4-FFF2-40B4-BE49-F238E27FC236}">
                    <a16:creationId xmlns:a16="http://schemas.microsoft.com/office/drawing/2014/main" id="{6D36C261-EB73-E940-9D42-1BCC0900E372}"/>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23">
              <a:extLst>
                <a:ext uri="{FF2B5EF4-FFF2-40B4-BE49-F238E27FC236}">
                  <a16:creationId xmlns:a16="http://schemas.microsoft.com/office/drawing/2014/main" id="{26D024F2-4302-8C43-9482-3D32CF1385EA}"/>
                </a:ext>
              </a:extLst>
            </p:cNvPr>
            <p:cNvGrpSpPr>
              <a:grpSpLocks/>
            </p:cNvGrpSpPr>
            <p:nvPr/>
          </p:nvGrpSpPr>
          <p:grpSpPr bwMode="auto">
            <a:xfrm>
              <a:off x="12552504" y="3943282"/>
              <a:ext cx="986752" cy="182532"/>
              <a:chOff x="5893" y="2523"/>
              <a:chExt cx="466" cy="115"/>
            </a:xfrm>
          </p:grpSpPr>
          <p:sp>
            <p:nvSpPr>
              <p:cNvPr id="72" name="Rectangle 24">
                <a:extLst>
                  <a:ext uri="{FF2B5EF4-FFF2-40B4-BE49-F238E27FC236}">
                    <a16:creationId xmlns:a16="http://schemas.microsoft.com/office/drawing/2014/main" id="{36268AD3-71BA-2644-99C2-C8F21DAB25B4}"/>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5">
                <a:extLst>
                  <a:ext uri="{FF2B5EF4-FFF2-40B4-BE49-F238E27FC236}">
                    <a16:creationId xmlns:a16="http://schemas.microsoft.com/office/drawing/2014/main" id="{4419DB16-536B-B54C-A5B4-E82895AABFD6}"/>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6">
                <a:extLst>
                  <a:ext uri="{FF2B5EF4-FFF2-40B4-BE49-F238E27FC236}">
                    <a16:creationId xmlns:a16="http://schemas.microsoft.com/office/drawing/2014/main" id="{DD93C666-1F4E-7945-A5E4-A47CFD2D3FDD}"/>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7">
                <a:extLst>
                  <a:ext uri="{FF2B5EF4-FFF2-40B4-BE49-F238E27FC236}">
                    <a16:creationId xmlns:a16="http://schemas.microsoft.com/office/drawing/2014/main" id="{A09F210F-D2A9-C04B-B859-F99D5131E65F}"/>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28">
              <a:extLst>
                <a:ext uri="{FF2B5EF4-FFF2-40B4-BE49-F238E27FC236}">
                  <a16:creationId xmlns:a16="http://schemas.microsoft.com/office/drawing/2014/main" id="{82992443-7931-C448-B92D-3CA9E1FA9E08}"/>
                </a:ext>
              </a:extLst>
            </p:cNvPr>
            <p:cNvGrpSpPr>
              <a:grpSpLocks/>
            </p:cNvGrpSpPr>
            <p:nvPr/>
          </p:nvGrpSpPr>
          <p:grpSpPr bwMode="auto">
            <a:xfrm>
              <a:off x="12552504" y="4159146"/>
              <a:ext cx="986752" cy="182532"/>
              <a:chOff x="5893" y="2659"/>
              <a:chExt cx="466" cy="115"/>
            </a:xfrm>
          </p:grpSpPr>
          <p:sp>
            <p:nvSpPr>
              <p:cNvPr id="68" name="Rectangle 29">
                <a:extLst>
                  <a:ext uri="{FF2B5EF4-FFF2-40B4-BE49-F238E27FC236}">
                    <a16:creationId xmlns:a16="http://schemas.microsoft.com/office/drawing/2014/main" id="{AF8370F2-4337-3C41-9216-E89DCB5FB2F6}"/>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0">
                <a:extLst>
                  <a:ext uri="{FF2B5EF4-FFF2-40B4-BE49-F238E27FC236}">
                    <a16:creationId xmlns:a16="http://schemas.microsoft.com/office/drawing/2014/main" id="{B19380DA-9FAA-914E-9A0C-C59E35D0C5AB}"/>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31">
                <a:extLst>
                  <a:ext uri="{FF2B5EF4-FFF2-40B4-BE49-F238E27FC236}">
                    <a16:creationId xmlns:a16="http://schemas.microsoft.com/office/drawing/2014/main" id="{24046A79-1E2F-314D-924B-D7AC74DE55FA}"/>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32">
                <a:extLst>
                  <a:ext uri="{FF2B5EF4-FFF2-40B4-BE49-F238E27FC236}">
                    <a16:creationId xmlns:a16="http://schemas.microsoft.com/office/drawing/2014/main" id="{07BEEC8E-CAD0-C840-AECE-F2369A009093}"/>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33">
              <a:extLst>
                <a:ext uri="{FF2B5EF4-FFF2-40B4-BE49-F238E27FC236}">
                  <a16:creationId xmlns:a16="http://schemas.microsoft.com/office/drawing/2014/main" id="{A1B17EEF-DB18-3C46-82FD-3CDEE86C8283}"/>
                </a:ext>
              </a:extLst>
            </p:cNvPr>
            <p:cNvGrpSpPr>
              <a:grpSpLocks/>
            </p:cNvGrpSpPr>
            <p:nvPr/>
          </p:nvGrpSpPr>
          <p:grpSpPr bwMode="auto">
            <a:xfrm>
              <a:off x="12552504" y="3511551"/>
              <a:ext cx="986752" cy="188882"/>
              <a:chOff x="5893" y="2251"/>
              <a:chExt cx="466" cy="119"/>
            </a:xfrm>
          </p:grpSpPr>
          <p:sp>
            <p:nvSpPr>
              <p:cNvPr id="64" name="Rectangle 34">
                <a:extLst>
                  <a:ext uri="{FF2B5EF4-FFF2-40B4-BE49-F238E27FC236}">
                    <a16:creationId xmlns:a16="http://schemas.microsoft.com/office/drawing/2014/main" id="{79A8267F-DB81-D248-B7FA-8878B72C587F}"/>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5">
                <a:extLst>
                  <a:ext uri="{FF2B5EF4-FFF2-40B4-BE49-F238E27FC236}">
                    <a16:creationId xmlns:a16="http://schemas.microsoft.com/office/drawing/2014/main" id="{97161762-6867-1342-9953-ECE69EB5F245}"/>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6">
                <a:extLst>
                  <a:ext uri="{FF2B5EF4-FFF2-40B4-BE49-F238E27FC236}">
                    <a16:creationId xmlns:a16="http://schemas.microsoft.com/office/drawing/2014/main" id="{0D59F16D-BA84-3944-9D11-D18A1180C20F}"/>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7">
                <a:extLst>
                  <a:ext uri="{FF2B5EF4-FFF2-40B4-BE49-F238E27FC236}">
                    <a16:creationId xmlns:a16="http://schemas.microsoft.com/office/drawing/2014/main" id="{4F61C433-240E-E74F-98FB-4B989040D568}"/>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38">
              <a:extLst>
                <a:ext uri="{FF2B5EF4-FFF2-40B4-BE49-F238E27FC236}">
                  <a16:creationId xmlns:a16="http://schemas.microsoft.com/office/drawing/2014/main" id="{D24086D8-1F17-1946-9EB6-8C70C3894100}"/>
                </a:ext>
              </a:extLst>
            </p:cNvPr>
            <p:cNvGrpSpPr>
              <a:grpSpLocks/>
            </p:cNvGrpSpPr>
            <p:nvPr/>
          </p:nvGrpSpPr>
          <p:grpSpPr bwMode="auto">
            <a:xfrm>
              <a:off x="12552504" y="4519449"/>
              <a:ext cx="986752" cy="182532"/>
              <a:chOff x="5893" y="2886"/>
              <a:chExt cx="466" cy="115"/>
            </a:xfrm>
          </p:grpSpPr>
          <p:sp>
            <p:nvSpPr>
              <p:cNvPr id="60" name="Rectangle 39">
                <a:extLst>
                  <a:ext uri="{FF2B5EF4-FFF2-40B4-BE49-F238E27FC236}">
                    <a16:creationId xmlns:a16="http://schemas.microsoft.com/office/drawing/2014/main" id="{95032465-8653-D645-9D71-C0161E19EC43}"/>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0">
                <a:extLst>
                  <a:ext uri="{FF2B5EF4-FFF2-40B4-BE49-F238E27FC236}">
                    <a16:creationId xmlns:a16="http://schemas.microsoft.com/office/drawing/2014/main" id="{33CB5E46-566E-F043-9710-8A5A4E9D3FDC}"/>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41">
                <a:extLst>
                  <a:ext uri="{FF2B5EF4-FFF2-40B4-BE49-F238E27FC236}">
                    <a16:creationId xmlns:a16="http://schemas.microsoft.com/office/drawing/2014/main" id="{D104752F-DB78-AC48-9BC9-F283DCC90C78}"/>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42">
                <a:extLst>
                  <a:ext uri="{FF2B5EF4-FFF2-40B4-BE49-F238E27FC236}">
                    <a16:creationId xmlns:a16="http://schemas.microsoft.com/office/drawing/2014/main" id="{BD7B7D29-5885-7B47-BF66-9B45BA44012F}"/>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43">
              <a:extLst>
                <a:ext uri="{FF2B5EF4-FFF2-40B4-BE49-F238E27FC236}">
                  <a16:creationId xmlns:a16="http://schemas.microsoft.com/office/drawing/2014/main" id="{C871026E-B5B3-4A4B-8BA8-EA67B14477E1}"/>
                </a:ext>
              </a:extLst>
            </p:cNvPr>
            <p:cNvGrpSpPr>
              <a:grpSpLocks/>
            </p:cNvGrpSpPr>
            <p:nvPr/>
          </p:nvGrpSpPr>
          <p:grpSpPr bwMode="auto">
            <a:xfrm>
              <a:off x="12552504" y="4735313"/>
              <a:ext cx="986752" cy="182532"/>
              <a:chOff x="5893" y="3022"/>
              <a:chExt cx="466" cy="115"/>
            </a:xfrm>
          </p:grpSpPr>
          <p:sp>
            <p:nvSpPr>
              <p:cNvPr id="56" name="Rectangle 44">
                <a:extLst>
                  <a:ext uri="{FF2B5EF4-FFF2-40B4-BE49-F238E27FC236}">
                    <a16:creationId xmlns:a16="http://schemas.microsoft.com/office/drawing/2014/main" id="{52F7932D-EE58-7140-A4F2-04C31D346DA3}"/>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5">
                <a:extLst>
                  <a:ext uri="{FF2B5EF4-FFF2-40B4-BE49-F238E27FC236}">
                    <a16:creationId xmlns:a16="http://schemas.microsoft.com/office/drawing/2014/main" id="{448BD57B-67F4-E345-A06B-63BECABD6398}"/>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6">
                <a:extLst>
                  <a:ext uri="{FF2B5EF4-FFF2-40B4-BE49-F238E27FC236}">
                    <a16:creationId xmlns:a16="http://schemas.microsoft.com/office/drawing/2014/main" id="{B1F04EB6-44EA-8D40-8AB0-AAE126D3EBC2}"/>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7">
                <a:extLst>
                  <a:ext uri="{FF2B5EF4-FFF2-40B4-BE49-F238E27FC236}">
                    <a16:creationId xmlns:a16="http://schemas.microsoft.com/office/drawing/2014/main" id="{7B952B24-62E2-1F4A-89ED-0A480B3B7099}"/>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48">
              <a:extLst>
                <a:ext uri="{FF2B5EF4-FFF2-40B4-BE49-F238E27FC236}">
                  <a16:creationId xmlns:a16="http://schemas.microsoft.com/office/drawing/2014/main" id="{CF2B9021-28E8-B942-BB6D-E79D70074E87}"/>
                </a:ext>
              </a:extLst>
            </p:cNvPr>
            <p:cNvGrpSpPr>
              <a:grpSpLocks/>
            </p:cNvGrpSpPr>
            <p:nvPr/>
          </p:nvGrpSpPr>
          <p:grpSpPr bwMode="auto">
            <a:xfrm>
              <a:off x="12552504" y="4951179"/>
              <a:ext cx="986752" cy="182532"/>
              <a:chOff x="5893" y="3158"/>
              <a:chExt cx="466" cy="115"/>
            </a:xfrm>
          </p:grpSpPr>
          <p:sp>
            <p:nvSpPr>
              <p:cNvPr id="52" name="Rectangle 49">
                <a:extLst>
                  <a:ext uri="{FF2B5EF4-FFF2-40B4-BE49-F238E27FC236}">
                    <a16:creationId xmlns:a16="http://schemas.microsoft.com/office/drawing/2014/main" id="{50688F79-8F69-F44E-AB15-DDF95F10D608}"/>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0">
                <a:extLst>
                  <a:ext uri="{FF2B5EF4-FFF2-40B4-BE49-F238E27FC236}">
                    <a16:creationId xmlns:a16="http://schemas.microsoft.com/office/drawing/2014/main" id="{EB831E89-3407-0E42-AD57-91A69591B74E}"/>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51">
                <a:extLst>
                  <a:ext uri="{FF2B5EF4-FFF2-40B4-BE49-F238E27FC236}">
                    <a16:creationId xmlns:a16="http://schemas.microsoft.com/office/drawing/2014/main" id="{CEF786F8-8247-134B-AE05-9428D6C27770}"/>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52">
                <a:extLst>
                  <a:ext uri="{FF2B5EF4-FFF2-40B4-BE49-F238E27FC236}">
                    <a16:creationId xmlns:a16="http://schemas.microsoft.com/office/drawing/2014/main" id="{DD063C0E-5CCA-E34C-A36D-0DF91B281999}"/>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53">
              <a:extLst>
                <a:ext uri="{FF2B5EF4-FFF2-40B4-BE49-F238E27FC236}">
                  <a16:creationId xmlns:a16="http://schemas.microsoft.com/office/drawing/2014/main" id="{45D50D1C-6BBD-1647-A0DF-E47872B8E494}"/>
                </a:ext>
              </a:extLst>
            </p:cNvPr>
            <p:cNvGrpSpPr>
              <a:grpSpLocks/>
            </p:cNvGrpSpPr>
            <p:nvPr/>
          </p:nvGrpSpPr>
          <p:grpSpPr bwMode="auto">
            <a:xfrm>
              <a:off x="12552504" y="5311482"/>
              <a:ext cx="986752" cy="182532"/>
              <a:chOff x="5893" y="3385"/>
              <a:chExt cx="466" cy="115"/>
            </a:xfrm>
          </p:grpSpPr>
          <p:sp>
            <p:nvSpPr>
              <p:cNvPr id="48" name="Rectangle 54">
                <a:extLst>
                  <a:ext uri="{FF2B5EF4-FFF2-40B4-BE49-F238E27FC236}">
                    <a16:creationId xmlns:a16="http://schemas.microsoft.com/office/drawing/2014/main" id="{76673378-5AA1-F545-92BE-649898B28807}"/>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5">
                <a:extLst>
                  <a:ext uri="{FF2B5EF4-FFF2-40B4-BE49-F238E27FC236}">
                    <a16:creationId xmlns:a16="http://schemas.microsoft.com/office/drawing/2014/main" id="{09D89134-A58E-B54C-8BCC-78929ABA65A3}"/>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6">
                <a:extLst>
                  <a:ext uri="{FF2B5EF4-FFF2-40B4-BE49-F238E27FC236}">
                    <a16:creationId xmlns:a16="http://schemas.microsoft.com/office/drawing/2014/main" id="{102CED19-BEBF-2D48-B347-F8AD95876870}"/>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7">
                <a:extLst>
                  <a:ext uri="{FF2B5EF4-FFF2-40B4-BE49-F238E27FC236}">
                    <a16:creationId xmlns:a16="http://schemas.microsoft.com/office/drawing/2014/main" id="{66670EA6-320E-8345-BFFD-B2F366AC4EF8}"/>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58">
              <a:extLst>
                <a:ext uri="{FF2B5EF4-FFF2-40B4-BE49-F238E27FC236}">
                  <a16:creationId xmlns:a16="http://schemas.microsoft.com/office/drawing/2014/main" id="{FD4BE8D8-45B2-2741-BC7B-79B2C93B6B8A}"/>
                </a:ext>
              </a:extLst>
            </p:cNvPr>
            <p:cNvGrpSpPr>
              <a:grpSpLocks/>
            </p:cNvGrpSpPr>
            <p:nvPr/>
          </p:nvGrpSpPr>
          <p:grpSpPr bwMode="auto">
            <a:xfrm>
              <a:off x="12552504" y="5527346"/>
              <a:ext cx="986752" cy="182532"/>
              <a:chOff x="5893" y="3521"/>
              <a:chExt cx="466" cy="115"/>
            </a:xfrm>
          </p:grpSpPr>
          <p:sp>
            <p:nvSpPr>
              <p:cNvPr id="44" name="Rectangle 59">
                <a:extLst>
                  <a:ext uri="{FF2B5EF4-FFF2-40B4-BE49-F238E27FC236}">
                    <a16:creationId xmlns:a16="http://schemas.microsoft.com/office/drawing/2014/main" id="{217A030D-E322-2149-B0D3-62503F293403}"/>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0">
                <a:extLst>
                  <a:ext uri="{FF2B5EF4-FFF2-40B4-BE49-F238E27FC236}">
                    <a16:creationId xmlns:a16="http://schemas.microsoft.com/office/drawing/2014/main" id="{E2716297-95DA-104A-8028-F2E6C8B5F5A0}"/>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61">
                <a:extLst>
                  <a:ext uri="{FF2B5EF4-FFF2-40B4-BE49-F238E27FC236}">
                    <a16:creationId xmlns:a16="http://schemas.microsoft.com/office/drawing/2014/main" id="{56E5A9BF-FCA6-564F-B6A6-A23DCEA036D8}"/>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62">
                <a:extLst>
                  <a:ext uri="{FF2B5EF4-FFF2-40B4-BE49-F238E27FC236}">
                    <a16:creationId xmlns:a16="http://schemas.microsoft.com/office/drawing/2014/main" id="{6AA41A61-322D-7A45-86C9-4FC236BCC083}"/>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63">
              <a:extLst>
                <a:ext uri="{FF2B5EF4-FFF2-40B4-BE49-F238E27FC236}">
                  <a16:creationId xmlns:a16="http://schemas.microsoft.com/office/drawing/2014/main" id="{86F9B252-4A1E-EF43-9AA0-F34C781E845F}"/>
                </a:ext>
              </a:extLst>
            </p:cNvPr>
            <p:cNvGrpSpPr>
              <a:grpSpLocks/>
            </p:cNvGrpSpPr>
            <p:nvPr/>
          </p:nvGrpSpPr>
          <p:grpSpPr bwMode="auto">
            <a:xfrm>
              <a:off x="12552504" y="5743210"/>
              <a:ext cx="986752" cy="182532"/>
              <a:chOff x="5893" y="3657"/>
              <a:chExt cx="466" cy="115"/>
            </a:xfrm>
          </p:grpSpPr>
          <p:sp>
            <p:nvSpPr>
              <p:cNvPr id="40" name="Rectangle 64">
                <a:extLst>
                  <a:ext uri="{FF2B5EF4-FFF2-40B4-BE49-F238E27FC236}">
                    <a16:creationId xmlns:a16="http://schemas.microsoft.com/office/drawing/2014/main" id="{26A0702A-F73B-9A48-A971-6C4A8D76067C}"/>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5">
                <a:extLst>
                  <a:ext uri="{FF2B5EF4-FFF2-40B4-BE49-F238E27FC236}">
                    <a16:creationId xmlns:a16="http://schemas.microsoft.com/office/drawing/2014/main" id="{7DF460BA-86DD-B449-B601-08E7EFA88E70}"/>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6">
                <a:extLst>
                  <a:ext uri="{FF2B5EF4-FFF2-40B4-BE49-F238E27FC236}">
                    <a16:creationId xmlns:a16="http://schemas.microsoft.com/office/drawing/2014/main" id="{0AAB8341-AE8C-A840-A1F0-6DD747DAE1D4}"/>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7">
                <a:extLst>
                  <a:ext uri="{FF2B5EF4-FFF2-40B4-BE49-F238E27FC236}">
                    <a16:creationId xmlns:a16="http://schemas.microsoft.com/office/drawing/2014/main" id="{ACC96753-8DDE-F341-A33C-1F248AC895C1}"/>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68">
              <a:extLst>
                <a:ext uri="{FF2B5EF4-FFF2-40B4-BE49-F238E27FC236}">
                  <a16:creationId xmlns:a16="http://schemas.microsoft.com/office/drawing/2014/main" id="{5F93F20A-E6AC-904B-9A80-0BB3727035A1}"/>
                </a:ext>
              </a:extLst>
            </p:cNvPr>
            <p:cNvGrpSpPr>
              <a:grpSpLocks/>
            </p:cNvGrpSpPr>
            <p:nvPr/>
          </p:nvGrpSpPr>
          <p:grpSpPr bwMode="auto">
            <a:xfrm>
              <a:off x="12552504" y="6103513"/>
              <a:ext cx="986752" cy="182532"/>
              <a:chOff x="5893" y="3884"/>
              <a:chExt cx="466" cy="115"/>
            </a:xfrm>
          </p:grpSpPr>
          <p:sp>
            <p:nvSpPr>
              <p:cNvPr id="36" name="Rectangle 69">
                <a:extLst>
                  <a:ext uri="{FF2B5EF4-FFF2-40B4-BE49-F238E27FC236}">
                    <a16:creationId xmlns:a16="http://schemas.microsoft.com/office/drawing/2014/main" id="{F8CCD07B-C936-564B-B586-9FA406768725}"/>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0">
                <a:extLst>
                  <a:ext uri="{FF2B5EF4-FFF2-40B4-BE49-F238E27FC236}">
                    <a16:creationId xmlns:a16="http://schemas.microsoft.com/office/drawing/2014/main" id="{A27DC824-CA4B-BB47-B996-4D054E199391}"/>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71">
                <a:extLst>
                  <a:ext uri="{FF2B5EF4-FFF2-40B4-BE49-F238E27FC236}">
                    <a16:creationId xmlns:a16="http://schemas.microsoft.com/office/drawing/2014/main" id="{0A5A55F0-12E2-8F48-8D8F-B2594A86FD34}"/>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72">
                <a:extLst>
                  <a:ext uri="{FF2B5EF4-FFF2-40B4-BE49-F238E27FC236}">
                    <a16:creationId xmlns:a16="http://schemas.microsoft.com/office/drawing/2014/main" id="{422E76AD-AE6A-E448-A578-00C92E045000}"/>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73">
              <a:extLst>
                <a:ext uri="{FF2B5EF4-FFF2-40B4-BE49-F238E27FC236}">
                  <a16:creationId xmlns:a16="http://schemas.microsoft.com/office/drawing/2014/main" id="{7317A86C-1DAF-4F4E-94A5-62F513460B19}"/>
                </a:ext>
              </a:extLst>
            </p:cNvPr>
            <p:cNvGrpSpPr>
              <a:grpSpLocks/>
            </p:cNvGrpSpPr>
            <p:nvPr/>
          </p:nvGrpSpPr>
          <p:grpSpPr bwMode="auto">
            <a:xfrm>
              <a:off x="12552504" y="6328901"/>
              <a:ext cx="986752" cy="182532"/>
              <a:chOff x="5893" y="4026"/>
              <a:chExt cx="466" cy="115"/>
            </a:xfrm>
          </p:grpSpPr>
          <p:sp>
            <p:nvSpPr>
              <p:cNvPr id="32" name="Rectangle 74">
                <a:extLst>
                  <a:ext uri="{FF2B5EF4-FFF2-40B4-BE49-F238E27FC236}">
                    <a16:creationId xmlns:a16="http://schemas.microsoft.com/office/drawing/2014/main" id="{D57B9971-2E03-474C-A113-47C40C94C988}"/>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5">
                <a:extLst>
                  <a:ext uri="{FF2B5EF4-FFF2-40B4-BE49-F238E27FC236}">
                    <a16:creationId xmlns:a16="http://schemas.microsoft.com/office/drawing/2014/main" id="{490D217E-ACA3-5845-8FAA-A74FDCD40D15}"/>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6">
                <a:extLst>
                  <a:ext uri="{FF2B5EF4-FFF2-40B4-BE49-F238E27FC236}">
                    <a16:creationId xmlns:a16="http://schemas.microsoft.com/office/drawing/2014/main" id="{FE901990-F25B-7245-B92F-CDB72819EF1F}"/>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7">
                <a:extLst>
                  <a:ext uri="{FF2B5EF4-FFF2-40B4-BE49-F238E27FC236}">
                    <a16:creationId xmlns:a16="http://schemas.microsoft.com/office/drawing/2014/main" id="{BBFB37A6-FC31-8F42-AC0C-65B38855166C}"/>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7" name="Group 78">
              <a:extLst>
                <a:ext uri="{FF2B5EF4-FFF2-40B4-BE49-F238E27FC236}">
                  <a16:creationId xmlns:a16="http://schemas.microsoft.com/office/drawing/2014/main" id="{F1F30EAA-8CDC-3541-8A3C-9745C8EE05D0}"/>
                </a:ext>
              </a:extLst>
            </p:cNvPr>
            <p:cNvGrpSpPr>
              <a:grpSpLocks/>
            </p:cNvGrpSpPr>
            <p:nvPr/>
          </p:nvGrpSpPr>
          <p:grpSpPr bwMode="auto">
            <a:xfrm>
              <a:off x="12552504" y="6552703"/>
              <a:ext cx="986752" cy="182532"/>
              <a:chOff x="5893" y="4167"/>
              <a:chExt cx="466" cy="115"/>
            </a:xfrm>
          </p:grpSpPr>
          <p:sp>
            <p:nvSpPr>
              <p:cNvPr id="28" name="Rectangle 79">
                <a:extLst>
                  <a:ext uri="{FF2B5EF4-FFF2-40B4-BE49-F238E27FC236}">
                    <a16:creationId xmlns:a16="http://schemas.microsoft.com/office/drawing/2014/main" id="{504EF502-8529-1847-99AD-88D4929DFBE7}"/>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80">
                <a:extLst>
                  <a:ext uri="{FF2B5EF4-FFF2-40B4-BE49-F238E27FC236}">
                    <a16:creationId xmlns:a16="http://schemas.microsoft.com/office/drawing/2014/main" id="{6D7C4F45-F87D-6E4F-8ECA-8E25FC2972B7}"/>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81">
                <a:extLst>
                  <a:ext uri="{FF2B5EF4-FFF2-40B4-BE49-F238E27FC236}">
                    <a16:creationId xmlns:a16="http://schemas.microsoft.com/office/drawing/2014/main" id="{2A9F253B-4709-D64D-BE23-B78E624AFBD7}"/>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82">
                <a:extLst>
                  <a:ext uri="{FF2B5EF4-FFF2-40B4-BE49-F238E27FC236}">
                    <a16:creationId xmlns:a16="http://schemas.microsoft.com/office/drawing/2014/main" id="{44BC193B-4073-FE4A-A1C9-AD39F11E5116}"/>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80" name="Rectangle 83">
            <a:extLst>
              <a:ext uri="{FF2B5EF4-FFF2-40B4-BE49-F238E27FC236}">
                <a16:creationId xmlns:a16="http://schemas.microsoft.com/office/drawing/2014/main" id="{6A04ABD4-BFDE-3740-B8AE-2DD4F654DF4F}"/>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1" name="Rectangle 84">
            <a:extLst>
              <a:ext uri="{FF2B5EF4-FFF2-40B4-BE49-F238E27FC236}">
                <a16:creationId xmlns:a16="http://schemas.microsoft.com/office/drawing/2014/main" id="{59318164-53A5-CD49-BF69-F0ADE8BC282B}"/>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1852570041"/>
      </p:ext>
    </p:extLst>
  </p:cSld>
  <p:clrMap bg1="lt1" tx1="dk1" bg2="lt2" tx2="dk2" accent1="accent1" accent2="accent2" accent3="accent3" accent4="accent4" accent5="accent5" accent6="accent6" hlink="hlink" folHlink="folHlink"/>
  <p:sldLayoutIdLst>
    <p:sldLayoutId id="2147483940" r:id="rId1"/>
    <p:sldLayoutId id="2147483952" r:id="rId2"/>
    <p:sldLayoutId id="2147483953" r:id="rId3"/>
    <p:sldLayoutId id="2147483954" r:id="rId4"/>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1218712" rtl="0" eaLnBrk="1" latinLnBrk="0" hangingPunct="1">
        <a:spcBef>
          <a:spcPct val="0"/>
        </a:spcBef>
        <a:buNone/>
        <a:defRPr sz="5897" kern="1200">
          <a:solidFill>
            <a:schemeClr val="tx1"/>
          </a:solidFill>
          <a:latin typeface="+mj-lt"/>
          <a:ea typeface="+mj-ea"/>
          <a:cs typeface="+mj-cs"/>
        </a:defRPr>
      </a:lvl1pPr>
    </p:titleStyle>
    <p:bodyStyle>
      <a:lvl1pPr marL="457017" indent="-457017" algn="l" defTabSz="1218712" rtl="0" eaLnBrk="1" latinLnBrk="0" hangingPunct="1">
        <a:spcBef>
          <a:spcPct val="20000"/>
        </a:spcBef>
        <a:buFont typeface="Arial" pitchFamily="34" charset="0"/>
        <a:buChar char="•"/>
        <a:defRPr sz="4297" kern="1200">
          <a:solidFill>
            <a:schemeClr val="tx1"/>
          </a:solidFill>
          <a:latin typeface="+mn-lt"/>
          <a:ea typeface="+mn-ea"/>
          <a:cs typeface="+mn-cs"/>
        </a:defRPr>
      </a:lvl1pPr>
      <a:lvl2pPr marL="990204" indent="-380848" algn="l" defTabSz="1218712" rtl="0" eaLnBrk="1" latinLnBrk="0" hangingPunct="1">
        <a:spcBef>
          <a:spcPct val="20000"/>
        </a:spcBef>
        <a:buFont typeface="Arial" pitchFamily="34" charset="0"/>
        <a:buChar char="–"/>
        <a:defRPr sz="3698" kern="1200">
          <a:solidFill>
            <a:schemeClr val="tx1"/>
          </a:solidFill>
          <a:latin typeface="+mn-lt"/>
          <a:ea typeface="+mn-ea"/>
          <a:cs typeface="+mn-cs"/>
        </a:defRPr>
      </a:lvl2pPr>
      <a:lvl3pPr marL="1523390" indent="-304678" algn="l" defTabSz="1218712" rtl="0" eaLnBrk="1" latinLnBrk="0" hangingPunct="1">
        <a:spcBef>
          <a:spcPct val="20000"/>
        </a:spcBef>
        <a:buFont typeface="Arial" pitchFamily="34" charset="0"/>
        <a:buChar char="•"/>
        <a:defRPr sz="3198" kern="1200">
          <a:solidFill>
            <a:schemeClr val="tx1"/>
          </a:solidFill>
          <a:latin typeface="+mn-lt"/>
          <a:ea typeface="+mn-ea"/>
          <a:cs typeface="+mn-cs"/>
        </a:defRPr>
      </a:lvl3pPr>
      <a:lvl4pPr marL="2132747"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4pPr>
      <a:lvl5pPr marL="2742103"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5pPr>
      <a:lvl6pPr marL="3351459"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6pPr>
      <a:lvl7pPr marL="3960814"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7pPr>
      <a:lvl8pPr marL="4570170"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8pPr>
      <a:lvl9pPr marL="5179526" indent="-304678" algn="l" defTabSz="1218712" rtl="0" eaLnBrk="1" latinLnBrk="0" hangingPunct="1">
        <a:spcBef>
          <a:spcPct val="20000"/>
        </a:spcBef>
        <a:buFont typeface="Arial" pitchFamily="34" charset="0"/>
        <a:buChar char="•"/>
        <a:defRPr sz="2698" kern="1200">
          <a:solidFill>
            <a:schemeClr val="tx1"/>
          </a:solidFill>
          <a:latin typeface="+mn-lt"/>
          <a:ea typeface="+mn-ea"/>
          <a:cs typeface="+mn-cs"/>
        </a:defRPr>
      </a:lvl9pPr>
    </p:bodyStyle>
    <p:otherStyle>
      <a:defPPr>
        <a:defRPr lang="zh-CN"/>
      </a:defPPr>
      <a:lvl1pPr marL="0" algn="l" defTabSz="1218712" rtl="0" eaLnBrk="1" latinLnBrk="0" hangingPunct="1">
        <a:defRPr sz="2399" kern="1200">
          <a:solidFill>
            <a:schemeClr val="tx1"/>
          </a:solidFill>
          <a:latin typeface="+mn-lt"/>
          <a:ea typeface="+mn-ea"/>
          <a:cs typeface="+mn-cs"/>
        </a:defRPr>
      </a:lvl1pPr>
      <a:lvl2pPr marL="609356" algn="l" defTabSz="1218712" rtl="0" eaLnBrk="1" latinLnBrk="0" hangingPunct="1">
        <a:defRPr sz="2399" kern="1200">
          <a:solidFill>
            <a:schemeClr val="tx1"/>
          </a:solidFill>
          <a:latin typeface="+mn-lt"/>
          <a:ea typeface="+mn-ea"/>
          <a:cs typeface="+mn-cs"/>
        </a:defRPr>
      </a:lvl2pPr>
      <a:lvl3pPr marL="1218712" algn="l" defTabSz="1218712" rtl="0" eaLnBrk="1" latinLnBrk="0" hangingPunct="1">
        <a:defRPr sz="2399" kern="1200">
          <a:solidFill>
            <a:schemeClr val="tx1"/>
          </a:solidFill>
          <a:latin typeface="+mn-lt"/>
          <a:ea typeface="+mn-ea"/>
          <a:cs typeface="+mn-cs"/>
        </a:defRPr>
      </a:lvl3pPr>
      <a:lvl4pPr marL="1828068" algn="l" defTabSz="1218712" rtl="0" eaLnBrk="1" latinLnBrk="0" hangingPunct="1">
        <a:defRPr sz="2399" kern="1200">
          <a:solidFill>
            <a:schemeClr val="tx1"/>
          </a:solidFill>
          <a:latin typeface="+mn-lt"/>
          <a:ea typeface="+mn-ea"/>
          <a:cs typeface="+mn-cs"/>
        </a:defRPr>
      </a:lvl4pPr>
      <a:lvl5pPr marL="2437425" algn="l" defTabSz="1218712" rtl="0" eaLnBrk="1" latinLnBrk="0" hangingPunct="1">
        <a:defRPr sz="2399" kern="1200">
          <a:solidFill>
            <a:schemeClr val="tx1"/>
          </a:solidFill>
          <a:latin typeface="+mn-lt"/>
          <a:ea typeface="+mn-ea"/>
          <a:cs typeface="+mn-cs"/>
        </a:defRPr>
      </a:lvl5pPr>
      <a:lvl6pPr marL="3046781" algn="l" defTabSz="1218712" rtl="0" eaLnBrk="1" latinLnBrk="0" hangingPunct="1">
        <a:defRPr sz="2399" kern="1200">
          <a:solidFill>
            <a:schemeClr val="tx1"/>
          </a:solidFill>
          <a:latin typeface="+mn-lt"/>
          <a:ea typeface="+mn-ea"/>
          <a:cs typeface="+mn-cs"/>
        </a:defRPr>
      </a:lvl6pPr>
      <a:lvl7pPr marL="3656137" algn="l" defTabSz="1218712" rtl="0" eaLnBrk="1" latinLnBrk="0" hangingPunct="1">
        <a:defRPr sz="2399" kern="1200">
          <a:solidFill>
            <a:schemeClr val="tx1"/>
          </a:solidFill>
          <a:latin typeface="+mn-lt"/>
          <a:ea typeface="+mn-ea"/>
          <a:cs typeface="+mn-cs"/>
        </a:defRPr>
      </a:lvl7pPr>
      <a:lvl8pPr marL="4265492" algn="l" defTabSz="1218712" rtl="0" eaLnBrk="1" latinLnBrk="0" hangingPunct="1">
        <a:defRPr sz="2399" kern="1200">
          <a:solidFill>
            <a:schemeClr val="tx1"/>
          </a:solidFill>
          <a:latin typeface="+mn-lt"/>
          <a:ea typeface="+mn-ea"/>
          <a:cs typeface="+mn-cs"/>
        </a:defRPr>
      </a:lvl8pPr>
      <a:lvl9pPr marL="4874848" algn="l" defTabSz="1218712" rtl="0" eaLnBrk="1" latinLnBrk="0" hangingPunct="1">
        <a:defRPr sz="2399"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Rectangle 15">
            <a:extLst>
              <a:ext uri="{FF2B5EF4-FFF2-40B4-BE49-F238E27FC236}">
                <a16:creationId xmlns:a16="http://schemas.microsoft.com/office/drawing/2014/main" id="{3355B0D4-6846-924B-AA9C-99607253013E}"/>
              </a:ext>
            </a:extLst>
          </p:cNvPr>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6" name="组合 5">
            <a:extLst>
              <a:ext uri="{FF2B5EF4-FFF2-40B4-BE49-F238E27FC236}">
                <a16:creationId xmlns:a16="http://schemas.microsoft.com/office/drawing/2014/main" id="{9871FFDD-6432-E240-A6DA-1B216C356679}"/>
              </a:ext>
            </a:extLst>
          </p:cNvPr>
          <p:cNvGrpSpPr/>
          <p:nvPr userDrawn="1"/>
        </p:nvGrpSpPr>
        <p:grpSpPr>
          <a:xfrm>
            <a:off x="12438524" y="3358802"/>
            <a:ext cx="1214711" cy="3499198"/>
            <a:chOff x="12438524" y="3358802"/>
            <a:chExt cx="1214711" cy="3499198"/>
          </a:xfrm>
        </p:grpSpPr>
        <p:sp>
          <p:nvSpPr>
            <p:cNvPr id="7" name="矩形 6">
              <a:extLst>
                <a:ext uri="{FF2B5EF4-FFF2-40B4-BE49-F238E27FC236}">
                  <a16:creationId xmlns:a16="http://schemas.microsoft.com/office/drawing/2014/main" id="{A32762DD-A13D-5445-9685-41B4DCE168AB}"/>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1" name="Group 18">
              <a:extLst>
                <a:ext uri="{FF2B5EF4-FFF2-40B4-BE49-F238E27FC236}">
                  <a16:creationId xmlns:a16="http://schemas.microsoft.com/office/drawing/2014/main" id="{4AEA648F-58C8-1047-A1AF-A32C632845BA}"/>
                </a:ext>
              </a:extLst>
            </p:cNvPr>
            <p:cNvGrpSpPr>
              <a:grpSpLocks/>
            </p:cNvGrpSpPr>
            <p:nvPr/>
          </p:nvGrpSpPr>
          <p:grpSpPr bwMode="auto">
            <a:xfrm>
              <a:off x="12552504" y="3727418"/>
              <a:ext cx="986752" cy="182532"/>
              <a:chOff x="5893" y="2387"/>
              <a:chExt cx="466" cy="115"/>
            </a:xfrm>
          </p:grpSpPr>
          <p:sp>
            <p:nvSpPr>
              <p:cNvPr id="72" name="Rectangle 19">
                <a:extLst>
                  <a:ext uri="{FF2B5EF4-FFF2-40B4-BE49-F238E27FC236}">
                    <a16:creationId xmlns:a16="http://schemas.microsoft.com/office/drawing/2014/main" id="{16DAECD4-EFBF-474C-9A0F-358CF912C309}"/>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0">
                <a:extLst>
                  <a:ext uri="{FF2B5EF4-FFF2-40B4-BE49-F238E27FC236}">
                    <a16:creationId xmlns:a16="http://schemas.microsoft.com/office/drawing/2014/main" id="{CDB54574-D1F2-7E4A-9FC2-1C7AD380EEB5}"/>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1">
                <a:extLst>
                  <a:ext uri="{FF2B5EF4-FFF2-40B4-BE49-F238E27FC236}">
                    <a16:creationId xmlns:a16="http://schemas.microsoft.com/office/drawing/2014/main" id="{1D9E17C3-90E4-7649-B27A-BA4C3C5C05B5}"/>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2">
                <a:extLst>
                  <a:ext uri="{FF2B5EF4-FFF2-40B4-BE49-F238E27FC236}">
                    <a16:creationId xmlns:a16="http://schemas.microsoft.com/office/drawing/2014/main" id="{1E0D0851-FABF-A24F-8902-CFC9EFE2B256}"/>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23">
              <a:extLst>
                <a:ext uri="{FF2B5EF4-FFF2-40B4-BE49-F238E27FC236}">
                  <a16:creationId xmlns:a16="http://schemas.microsoft.com/office/drawing/2014/main" id="{1F001566-E2EE-C748-B643-DC71C04B8296}"/>
                </a:ext>
              </a:extLst>
            </p:cNvPr>
            <p:cNvGrpSpPr>
              <a:grpSpLocks/>
            </p:cNvGrpSpPr>
            <p:nvPr/>
          </p:nvGrpSpPr>
          <p:grpSpPr bwMode="auto">
            <a:xfrm>
              <a:off x="12552504" y="3943282"/>
              <a:ext cx="986752" cy="182532"/>
              <a:chOff x="5893" y="2523"/>
              <a:chExt cx="466" cy="115"/>
            </a:xfrm>
          </p:grpSpPr>
          <p:sp>
            <p:nvSpPr>
              <p:cNvPr id="68" name="Rectangle 24">
                <a:extLst>
                  <a:ext uri="{FF2B5EF4-FFF2-40B4-BE49-F238E27FC236}">
                    <a16:creationId xmlns:a16="http://schemas.microsoft.com/office/drawing/2014/main" id="{410F3824-FCF7-F04E-A1AB-F4754391E48C}"/>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25">
                <a:extLst>
                  <a:ext uri="{FF2B5EF4-FFF2-40B4-BE49-F238E27FC236}">
                    <a16:creationId xmlns:a16="http://schemas.microsoft.com/office/drawing/2014/main" id="{98C45CA8-CF88-9E43-A2EB-FBAF0D6DA84E}"/>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26">
                <a:extLst>
                  <a:ext uri="{FF2B5EF4-FFF2-40B4-BE49-F238E27FC236}">
                    <a16:creationId xmlns:a16="http://schemas.microsoft.com/office/drawing/2014/main" id="{CF33E281-A40D-DA43-A313-57A13192C984}"/>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27">
                <a:extLst>
                  <a:ext uri="{FF2B5EF4-FFF2-40B4-BE49-F238E27FC236}">
                    <a16:creationId xmlns:a16="http://schemas.microsoft.com/office/drawing/2014/main" id="{7D2AEC8B-63C0-304C-A190-9CA72D7A0749}"/>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28">
              <a:extLst>
                <a:ext uri="{FF2B5EF4-FFF2-40B4-BE49-F238E27FC236}">
                  <a16:creationId xmlns:a16="http://schemas.microsoft.com/office/drawing/2014/main" id="{0C596433-8603-F24C-AEBC-D056413665F7}"/>
                </a:ext>
              </a:extLst>
            </p:cNvPr>
            <p:cNvGrpSpPr>
              <a:grpSpLocks/>
            </p:cNvGrpSpPr>
            <p:nvPr/>
          </p:nvGrpSpPr>
          <p:grpSpPr bwMode="auto">
            <a:xfrm>
              <a:off x="12552504" y="4159146"/>
              <a:ext cx="986752" cy="182532"/>
              <a:chOff x="5893" y="2659"/>
              <a:chExt cx="466" cy="115"/>
            </a:xfrm>
          </p:grpSpPr>
          <p:sp>
            <p:nvSpPr>
              <p:cNvPr id="64" name="Rectangle 29">
                <a:extLst>
                  <a:ext uri="{FF2B5EF4-FFF2-40B4-BE49-F238E27FC236}">
                    <a16:creationId xmlns:a16="http://schemas.microsoft.com/office/drawing/2014/main" id="{163DC086-4FD6-B949-B16E-D00693AAE447}"/>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0">
                <a:extLst>
                  <a:ext uri="{FF2B5EF4-FFF2-40B4-BE49-F238E27FC236}">
                    <a16:creationId xmlns:a16="http://schemas.microsoft.com/office/drawing/2014/main" id="{D4393B97-292F-F048-A775-5C8CC1D06D96}"/>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1">
                <a:extLst>
                  <a:ext uri="{FF2B5EF4-FFF2-40B4-BE49-F238E27FC236}">
                    <a16:creationId xmlns:a16="http://schemas.microsoft.com/office/drawing/2014/main" id="{F9ACC9AA-A151-BB47-B95E-BD1794FF118A}"/>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2">
                <a:extLst>
                  <a:ext uri="{FF2B5EF4-FFF2-40B4-BE49-F238E27FC236}">
                    <a16:creationId xmlns:a16="http://schemas.microsoft.com/office/drawing/2014/main" id="{BDBC2EEE-6947-6242-AA85-D27943ABF759}"/>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33">
              <a:extLst>
                <a:ext uri="{FF2B5EF4-FFF2-40B4-BE49-F238E27FC236}">
                  <a16:creationId xmlns:a16="http://schemas.microsoft.com/office/drawing/2014/main" id="{6CB4D485-15B4-7248-93DE-47357A9A3405}"/>
                </a:ext>
              </a:extLst>
            </p:cNvPr>
            <p:cNvGrpSpPr>
              <a:grpSpLocks/>
            </p:cNvGrpSpPr>
            <p:nvPr/>
          </p:nvGrpSpPr>
          <p:grpSpPr bwMode="auto">
            <a:xfrm>
              <a:off x="12552504" y="3511551"/>
              <a:ext cx="986752" cy="188882"/>
              <a:chOff x="5893" y="2251"/>
              <a:chExt cx="466" cy="119"/>
            </a:xfrm>
          </p:grpSpPr>
          <p:sp>
            <p:nvSpPr>
              <p:cNvPr id="60" name="Rectangle 34">
                <a:extLst>
                  <a:ext uri="{FF2B5EF4-FFF2-40B4-BE49-F238E27FC236}">
                    <a16:creationId xmlns:a16="http://schemas.microsoft.com/office/drawing/2014/main" id="{17E7BDFE-F5AE-2546-80F1-6D3A420E5909}"/>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35">
                <a:extLst>
                  <a:ext uri="{FF2B5EF4-FFF2-40B4-BE49-F238E27FC236}">
                    <a16:creationId xmlns:a16="http://schemas.microsoft.com/office/drawing/2014/main" id="{27CBD566-8C0A-0D43-838D-ACD3A1C4841E}"/>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36">
                <a:extLst>
                  <a:ext uri="{FF2B5EF4-FFF2-40B4-BE49-F238E27FC236}">
                    <a16:creationId xmlns:a16="http://schemas.microsoft.com/office/drawing/2014/main" id="{AD1533C6-7181-0B40-AA93-DF9FA720F836}"/>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37">
                <a:extLst>
                  <a:ext uri="{FF2B5EF4-FFF2-40B4-BE49-F238E27FC236}">
                    <a16:creationId xmlns:a16="http://schemas.microsoft.com/office/drawing/2014/main" id="{0AD3C1B9-C92D-BB46-B25C-33947C6406CE}"/>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 name="Group 38">
              <a:extLst>
                <a:ext uri="{FF2B5EF4-FFF2-40B4-BE49-F238E27FC236}">
                  <a16:creationId xmlns:a16="http://schemas.microsoft.com/office/drawing/2014/main" id="{4A756452-635E-CC4E-B0D8-F467590AD7A5}"/>
                </a:ext>
              </a:extLst>
            </p:cNvPr>
            <p:cNvGrpSpPr>
              <a:grpSpLocks/>
            </p:cNvGrpSpPr>
            <p:nvPr/>
          </p:nvGrpSpPr>
          <p:grpSpPr bwMode="auto">
            <a:xfrm>
              <a:off x="12552504" y="4519449"/>
              <a:ext cx="986752" cy="182532"/>
              <a:chOff x="5893" y="2886"/>
              <a:chExt cx="466" cy="115"/>
            </a:xfrm>
          </p:grpSpPr>
          <p:sp>
            <p:nvSpPr>
              <p:cNvPr id="56" name="Rectangle 39">
                <a:extLst>
                  <a:ext uri="{FF2B5EF4-FFF2-40B4-BE49-F238E27FC236}">
                    <a16:creationId xmlns:a16="http://schemas.microsoft.com/office/drawing/2014/main" id="{107637FE-00CE-A44F-A5EA-FA149E6AE9A7}"/>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0">
                <a:extLst>
                  <a:ext uri="{FF2B5EF4-FFF2-40B4-BE49-F238E27FC236}">
                    <a16:creationId xmlns:a16="http://schemas.microsoft.com/office/drawing/2014/main" id="{B82B564F-B2F3-BC41-B78F-9EC516DDDF6C}"/>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1">
                <a:extLst>
                  <a:ext uri="{FF2B5EF4-FFF2-40B4-BE49-F238E27FC236}">
                    <a16:creationId xmlns:a16="http://schemas.microsoft.com/office/drawing/2014/main" id="{470DDBB4-E781-4E45-9C2A-64EBBFFD4E89}"/>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2">
                <a:extLst>
                  <a:ext uri="{FF2B5EF4-FFF2-40B4-BE49-F238E27FC236}">
                    <a16:creationId xmlns:a16="http://schemas.microsoft.com/office/drawing/2014/main" id="{A7A4D643-CAD2-F54C-80D4-1C8C43B1B270}"/>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43">
              <a:extLst>
                <a:ext uri="{FF2B5EF4-FFF2-40B4-BE49-F238E27FC236}">
                  <a16:creationId xmlns:a16="http://schemas.microsoft.com/office/drawing/2014/main" id="{3A0837DC-29F2-4F46-9E11-29C20DB559B0}"/>
                </a:ext>
              </a:extLst>
            </p:cNvPr>
            <p:cNvGrpSpPr>
              <a:grpSpLocks/>
            </p:cNvGrpSpPr>
            <p:nvPr/>
          </p:nvGrpSpPr>
          <p:grpSpPr bwMode="auto">
            <a:xfrm>
              <a:off x="12552504" y="4735313"/>
              <a:ext cx="986752" cy="182532"/>
              <a:chOff x="5893" y="3022"/>
              <a:chExt cx="466" cy="115"/>
            </a:xfrm>
          </p:grpSpPr>
          <p:sp>
            <p:nvSpPr>
              <p:cNvPr id="52" name="Rectangle 44">
                <a:extLst>
                  <a:ext uri="{FF2B5EF4-FFF2-40B4-BE49-F238E27FC236}">
                    <a16:creationId xmlns:a16="http://schemas.microsoft.com/office/drawing/2014/main" id="{BE48E465-1B00-9D49-AC97-F6F7C2E8C5D8}"/>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45">
                <a:extLst>
                  <a:ext uri="{FF2B5EF4-FFF2-40B4-BE49-F238E27FC236}">
                    <a16:creationId xmlns:a16="http://schemas.microsoft.com/office/drawing/2014/main" id="{665052F5-ED4C-3D40-9364-F4472472FF9E}"/>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46">
                <a:extLst>
                  <a:ext uri="{FF2B5EF4-FFF2-40B4-BE49-F238E27FC236}">
                    <a16:creationId xmlns:a16="http://schemas.microsoft.com/office/drawing/2014/main" id="{E4DF1BCE-5122-3E4D-B4AC-67772AC8C7B2}"/>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47">
                <a:extLst>
                  <a:ext uri="{FF2B5EF4-FFF2-40B4-BE49-F238E27FC236}">
                    <a16:creationId xmlns:a16="http://schemas.microsoft.com/office/drawing/2014/main" id="{89E0A5A8-FB3E-4A45-B2D5-BDE5F4692BDF}"/>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48">
              <a:extLst>
                <a:ext uri="{FF2B5EF4-FFF2-40B4-BE49-F238E27FC236}">
                  <a16:creationId xmlns:a16="http://schemas.microsoft.com/office/drawing/2014/main" id="{70683C75-B226-3543-81B5-F2BD7AEC5457}"/>
                </a:ext>
              </a:extLst>
            </p:cNvPr>
            <p:cNvGrpSpPr>
              <a:grpSpLocks/>
            </p:cNvGrpSpPr>
            <p:nvPr/>
          </p:nvGrpSpPr>
          <p:grpSpPr bwMode="auto">
            <a:xfrm>
              <a:off x="12552504" y="4951179"/>
              <a:ext cx="986752" cy="182532"/>
              <a:chOff x="5893" y="3158"/>
              <a:chExt cx="466" cy="115"/>
            </a:xfrm>
          </p:grpSpPr>
          <p:sp>
            <p:nvSpPr>
              <p:cNvPr id="48" name="Rectangle 49">
                <a:extLst>
                  <a:ext uri="{FF2B5EF4-FFF2-40B4-BE49-F238E27FC236}">
                    <a16:creationId xmlns:a16="http://schemas.microsoft.com/office/drawing/2014/main" id="{7A428253-9AB8-4F42-86AC-56642765BD05}"/>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0">
                <a:extLst>
                  <a:ext uri="{FF2B5EF4-FFF2-40B4-BE49-F238E27FC236}">
                    <a16:creationId xmlns:a16="http://schemas.microsoft.com/office/drawing/2014/main" id="{1A5E5F46-FA51-0F40-AE49-8605572F5AF3}"/>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1">
                <a:extLst>
                  <a:ext uri="{FF2B5EF4-FFF2-40B4-BE49-F238E27FC236}">
                    <a16:creationId xmlns:a16="http://schemas.microsoft.com/office/drawing/2014/main" id="{D6EA7C46-8AD1-8C44-8050-33AA8DD7AD46}"/>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2">
                <a:extLst>
                  <a:ext uri="{FF2B5EF4-FFF2-40B4-BE49-F238E27FC236}">
                    <a16:creationId xmlns:a16="http://schemas.microsoft.com/office/drawing/2014/main" id="{ADD6BE2A-B5E4-2E48-B4DA-75B2FDCCA313}"/>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53">
              <a:extLst>
                <a:ext uri="{FF2B5EF4-FFF2-40B4-BE49-F238E27FC236}">
                  <a16:creationId xmlns:a16="http://schemas.microsoft.com/office/drawing/2014/main" id="{8165E06C-8754-814D-A59B-8FD0177B5380}"/>
                </a:ext>
              </a:extLst>
            </p:cNvPr>
            <p:cNvGrpSpPr>
              <a:grpSpLocks/>
            </p:cNvGrpSpPr>
            <p:nvPr/>
          </p:nvGrpSpPr>
          <p:grpSpPr bwMode="auto">
            <a:xfrm>
              <a:off x="12552504" y="5311482"/>
              <a:ext cx="986752" cy="182532"/>
              <a:chOff x="5893" y="3385"/>
              <a:chExt cx="466" cy="115"/>
            </a:xfrm>
          </p:grpSpPr>
          <p:sp>
            <p:nvSpPr>
              <p:cNvPr id="44" name="Rectangle 54">
                <a:extLst>
                  <a:ext uri="{FF2B5EF4-FFF2-40B4-BE49-F238E27FC236}">
                    <a16:creationId xmlns:a16="http://schemas.microsoft.com/office/drawing/2014/main" id="{9803523F-7203-F345-ADED-865DC350AC3B}"/>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55">
                <a:extLst>
                  <a:ext uri="{FF2B5EF4-FFF2-40B4-BE49-F238E27FC236}">
                    <a16:creationId xmlns:a16="http://schemas.microsoft.com/office/drawing/2014/main" id="{DA46AC96-797B-5941-8885-16C0CEFBFD28}"/>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56">
                <a:extLst>
                  <a:ext uri="{FF2B5EF4-FFF2-40B4-BE49-F238E27FC236}">
                    <a16:creationId xmlns:a16="http://schemas.microsoft.com/office/drawing/2014/main" id="{A348BED6-4B21-034F-BACA-ECC475C61C3B}"/>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57">
                <a:extLst>
                  <a:ext uri="{FF2B5EF4-FFF2-40B4-BE49-F238E27FC236}">
                    <a16:creationId xmlns:a16="http://schemas.microsoft.com/office/drawing/2014/main" id="{0C67BFA6-2774-854A-93D8-55B87B85F396}"/>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58">
              <a:extLst>
                <a:ext uri="{FF2B5EF4-FFF2-40B4-BE49-F238E27FC236}">
                  <a16:creationId xmlns:a16="http://schemas.microsoft.com/office/drawing/2014/main" id="{0E20F6F6-7237-674E-94CA-C1BBBB04529C}"/>
                </a:ext>
              </a:extLst>
            </p:cNvPr>
            <p:cNvGrpSpPr>
              <a:grpSpLocks/>
            </p:cNvGrpSpPr>
            <p:nvPr/>
          </p:nvGrpSpPr>
          <p:grpSpPr bwMode="auto">
            <a:xfrm>
              <a:off x="12552504" y="5527346"/>
              <a:ext cx="986752" cy="182532"/>
              <a:chOff x="5893" y="3521"/>
              <a:chExt cx="466" cy="115"/>
            </a:xfrm>
          </p:grpSpPr>
          <p:sp>
            <p:nvSpPr>
              <p:cNvPr id="40" name="Rectangle 59">
                <a:extLst>
                  <a:ext uri="{FF2B5EF4-FFF2-40B4-BE49-F238E27FC236}">
                    <a16:creationId xmlns:a16="http://schemas.microsoft.com/office/drawing/2014/main" id="{DBAE8399-A03A-6E44-9446-9070587EC606}"/>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0">
                <a:extLst>
                  <a:ext uri="{FF2B5EF4-FFF2-40B4-BE49-F238E27FC236}">
                    <a16:creationId xmlns:a16="http://schemas.microsoft.com/office/drawing/2014/main" id="{CA3809A9-271D-2F46-8955-F984C80FC172}"/>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1">
                <a:extLst>
                  <a:ext uri="{FF2B5EF4-FFF2-40B4-BE49-F238E27FC236}">
                    <a16:creationId xmlns:a16="http://schemas.microsoft.com/office/drawing/2014/main" id="{0D037D57-28BB-3648-B8EB-4250A34B073A}"/>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2">
                <a:extLst>
                  <a:ext uri="{FF2B5EF4-FFF2-40B4-BE49-F238E27FC236}">
                    <a16:creationId xmlns:a16="http://schemas.microsoft.com/office/drawing/2014/main" id="{DFD582BF-321F-364E-9D05-53350CD9230F}"/>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63">
              <a:extLst>
                <a:ext uri="{FF2B5EF4-FFF2-40B4-BE49-F238E27FC236}">
                  <a16:creationId xmlns:a16="http://schemas.microsoft.com/office/drawing/2014/main" id="{E12726DB-7EE5-E243-9FB9-15A73CAED5A8}"/>
                </a:ext>
              </a:extLst>
            </p:cNvPr>
            <p:cNvGrpSpPr>
              <a:grpSpLocks/>
            </p:cNvGrpSpPr>
            <p:nvPr/>
          </p:nvGrpSpPr>
          <p:grpSpPr bwMode="auto">
            <a:xfrm>
              <a:off x="12552504" y="5743210"/>
              <a:ext cx="986752" cy="182532"/>
              <a:chOff x="5893" y="3657"/>
              <a:chExt cx="466" cy="115"/>
            </a:xfrm>
          </p:grpSpPr>
          <p:sp>
            <p:nvSpPr>
              <p:cNvPr id="36" name="Rectangle 64">
                <a:extLst>
                  <a:ext uri="{FF2B5EF4-FFF2-40B4-BE49-F238E27FC236}">
                    <a16:creationId xmlns:a16="http://schemas.microsoft.com/office/drawing/2014/main" id="{5C5D3987-D9C6-6F40-ABEB-4D0295D9840E}"/>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65">
                <a:extLst>
                  <a:ext uri="{FF2B5EF4-FFF2-40B4-BE49-F238E27FC236}">
                    <a16:creationId xmlns:a16="http://schemas.microsoft.com/office/drawing/2014/main" id="{173DC0C7-D94B-1E4D-B1A1-D008FE5AE0B5}"/>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66">
                <a:extLst>
                  <a:ext uri="{FF2B5EF4-FFF2-40B4-BE49-F238E27FC236}">
                    <a16:creationId xmlns:a16="http://schemas.microsoft.com/office/drawing/2014/main" id="{94849B1F-2909-C942-9B34-9C0D20D2C0CF}"/>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67">
                <a:extLst>
                  <a:ext uri="{FF2B5EF4-FFF2-40B4-BE49-F238E27FC236}">
                    <a16:creationId xmlns:a16="http://schemas.microsoft.com/office/drawing/2014/main" id="{2B96F0F2-CF4F-4D46-B6C8-8A87C5C35397}"/>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68">
              <a:extLst>
                <a:ext uri="{FF2B5EF4-FFF2-40B4-BE49-F238E27FC236}">
                  <a16:creationId xmlns:a16="http://schemas.microsoft.com/office/drawing/2014/main" id="{712A9312-36DB-F245-918A-A4AF63ADAF94}"/>
                </a:ext>
              </a:extLst>
            </p:cNvPr>
            <p:cNvGrpSpPr>
              <a:grpSpLocks/>
            </p:cNvGrpSpPr>
            <p:nvPr/>
          </p:nvGrpSpPr>
          <p:grpSpPr bwMode="auto">
            <a:xfrm>
              <a:off x="12552504" y="6103513"/>
              <a:ext cx="986752" cy="182532"/>
              <a:chOff x="5893" y="3884"/>
              <a:chExt cx="466" cy="115"/>
            </a:xfrm>
          </p:grpSpPr>
          <p:sp>
            <p:nvSpPr>
              <p:cNvPr id="32" name="Rectangle 69">
                <a:extLst>
                  <a:ext uri="{FF2B5EF4-FFF2-40B4-BE49-F238E27FC236}">
                    <a16:creationId xmlns:a16="http://schemas.microsoft.com/office/drawing/2014/main" id="{33F68D39-506B-134E-B390-591C14CB3402}"/>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0">
                <a:extLst>
                  <a:ext uri="{FF2B5EF4-FFF2-40B4-BE49-F238E27FC236}">
                    <a16:creationId xmlns:a16="http://schemas.microsoft.com/office/drawing/2014/main" id="{0871189D-41C5-E94B-BAB2-C6996E7888B5}"/>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1">
                <a:extLst>
                  <a:ext uri="{FF2B5EF4-FFF2-40B4-BE49-F238E27FC236}">
                    <a16:creationId xmlns:a16="http://schemas.microsoft.com/office/drawing/2014/main" id="{4EDB5A23-0A15-094E-A2A8-3ABAC65551C6}"/>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2">
                <a:extLst>
                  <a:ext uri="{FF2B5EF4-FFF2-40B4-BE49-F238E27FC236}">
                    <a16:creationId xmlns:a16="http://schemas.microsoft.com/office/drawing/2014/main" id="{A6DFF519-A475-2D44-B79A-60DD93F0AC13}"/>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73">
              <a:extLst>
                <a:ext uri="{FF2B5EF4-FFF2-40B4-BE49-F238E27FC236}">
                  <a16:creationId xmlns:a16="http://schemas.microsoft.com/office/drawing/2014/main" id="{812B6BC4-4E50-AB42-874A-15E9D7FC9DE1}"/>
                </a:ext>
              </a:extLst>
            </p:cNvPr>
            <p:cNvGrpSpPr>
              <a:grpSpLocks/>
            </p:cNvGrpSpPr>
            <p:nvPr/>
          </p:nvGrpSpPr>
          <p:grpSpPr bwMode="auto">
            <a:xfrm>
              <a:off x="12552504" y="6328901"/>
              <a:ext cx="986752" cy="182532"/>
              <a:chOff x="5893" y="4026"/>
              <a:chExt cx="466" cy="115"/>
            </a:xfrm>
          </p:grpSpPr>
          <p:sp>
            <p:nvSpPr>
              <p:cNvPr id="28" name="Rectangle 74">
                <a:extLst>
                  <a:ext uri="{FF2B5EF4-FFF2-40B4-BE49-F238E27FC236}">
                    <a16:creationId xmlns:a16="http://schemas.microsoft.com/office/drawing/2014/main" id="{10B3CF41-DF46-7F40-BCBA-733E388A0FE8}"/>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75">
                <a:extLst>
                  <a:ext uri="{FF2B5EF4-FFF2-40B4-BE49-F238E27FC236}">
                    <a16:creationId xmlns:a16="http://schemas.microsoft.com/office/drawing/2014/main" id="{09490481-F2D8-3F40-9DA7-90B1ECA2BD9C}"/>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76">
                <a:extLst>
                  <a:ext uri="{FF2B5EF4-FFF2-40B4-BE49-F238E27FC236}">
                    <a16:creationId xmlns:a16="http://schemas.microsoft.com/office/drawing/2014/main" id="{0571F550-46E9-1640-8C21-6BED26826FDF}"/>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77">
                <a:extLst>
                  <a:ext uri="{FF2B5EF4-FFF2-40B4-BE49-F238E27FC236}">
                    <a16:creationId xmlns:a16="http://schemas.microsoft.com/office/drawing/2014/main" id="{FDF8AAA7-4C4D-B743-8716-49BE0ED82876}"/>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78">
              <a:extLst>
                <a:ext uri="{FF2B5EF4-FFF2-40B4-BE49-F238E27FC236}">
                  <a16:creationId xmlns:a16="http://schemas.microsoft.com/office/drawing/2014/main" id="{C768F846-FE40-F440-BE22-7A873A196EAD}"/>
                </a:ext>
              </a:extLst>
            </p:cNvPr>
            <p:cNvGrpSpPr>
              <a:grpSpLocks/>
            </p:cNvGrpSpPr>
            <p:nvPr/>
          </p:nvGrpSpPr>
          <p:grpSpPr bwMode="auto">
            <a:xfrm>
              <a:off x="12552504" y="6552703"/>
              <a:ext cx="986752" cy="182532"/>
              <a:chOff x="5893" y="4167"/>
              <a:chExt cx="466" cy="115"/>
            </a:xfrm>
          </p:grpSpPr>
          <p:sp>
            <p:nvSpPr>
              <p:cNvPr id="24" name="Rectangle 79">
                <a:extLst>
                  <a:ext uri="{FF2B5EF4-FFF2-40B4-BE49-F238E27FC236}">
                    <a16:creationId xmlns:a16="http://schemas.microsoft.com/office/drawing/2014/main" id="{A687666E-F1E4-E345-8696-F18815D9CEDD}"/>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5" name="Rectangle 80">
                <a:extLst>
                  <a:ext uri="{FF2B5EF4-FFF2-40B4-BE49-F238E27FC236}">
                    <a16:creationId xmlns:a16="http://schemas.microsoft.com/office/drawing/2014/main" id="{6DD6FC9D-2F23-8B47-AB88-1C128AF5082C}"/>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6" name="Rectangle 81">
                <a:extLst>
                  <a:ext uri="{FF2B5EF4-FFF2-40B4-BE49-F238E27FC236}">
                    <a16:creationId xmlns:a16="http://schemas.microsoft.com/office/drawing/2014/main" id="{B9C46CBF-8450-944F-A16A-2239B6B202CC}"/>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7" name="Rectangle 82">
                <a:extLst>
                  <a:ext uri="{FF2B5EF4-FFF2-40B4-BE49-F238E27FC236}">
                    <a16:creationId xmlns:a16="http://schemas.microsoft.com/office/drawing/2014/main" id="{55C77D5A-EC15-2948-9B90-2FEE957A3E76}"/>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76" name="Rectangle 83">
            <a:extLst>
              <a:ext uri="{FF2B5EF4-FFF2-40B4-BE49-F238E27FC236}">
                <a16:creationId xmlns:a16="http://schemas.microsoft.com/office/drawing/2014/main" id="{2AFED805-51FF-7C41-A4A6-770EC8C36303}"/>
              </a:ext>
            </a:extLst>
          </p:cNvPr>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77" name="Rectangle 84">
            <a:extLst>
              <a:ext uri="{FF2B5EF4-FFF2-40B4-BE49-F238E27FC236}">
                <a16:creationId xmlns:a16="http://schemas.microsoft.com/office/drawing/2014/main" id="{86991268-F6A3-9340-984F-D4F7641A48B4}"/>
              </a:ext>
            </a:extLst>
          </p:cNvPr>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
        <p:nvSpPr>
          <p:cNvPr id="82" name="Rectangle 86">
            <a:extLst>
              <a:ext uri="{FF2B5EF4-FFF2-40B4-BE49-F238E27FC236}">
                <a16:creationId xmlns:a16="http://schemas.microsoft.com/office/drawing/2014/main" id="{65B40F25-7ED0-DA44-873E-DE48E987AA5F}"/>
              </a:ext>
            </a:extLst>
          </p:cNvPr>
          <p:cNvSpPr>
            <a:spLocks noChangeArrowheads="1"/>
          </p:cNvSpPr>
          <p:nvPr userDrawn="1"/>
        </p:nvSpPr>
        <p:spPr bwMode="auto">
          <a:xfrm>
            <a:off x="9862598" y="645923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schemeClr val="tx1"/>
                </a:solidFill>
                <a:ea typeface="MS PGothic" pitchFamily="34" charset="-128"/>
                <a:cs typeface="Arial" panose="020B0604020202020204" pitchFamily="34" charset="0"/>
              </a:rPr>
              <a:pPr algn="ctr" defTabSz="987914" eaLnBrk="0" hangingPunct="0">
                <a:lnSpc>
                  <a:spcPct val="85000"/>
                </a:lnSpc>
              </a:pPr>
              <a:t>‹#›</a:t>
            </a:fld>
            <a:endParaRPr lang="en-GB" sz="900" dirty="0">
              <a:solidFill>
                <a:schemeClr val="tx1"/>
              </a:solidFill>
              <a:ea typeface="MS PGothic" pitchFamily="34" charset="-128"/>
              <a:cs typeface="Arial" panose="020B0604020202020204" pitchFamily="34" charset="0"/>
            </a:endParaRPr>
          </a:p>
        </p:txBody>
      </p:sp>
      <p:sp>
        <p:nvSpPr>
          <p:cNvPr id="83" name="TextBox 2">
            <a:extLst>
              <a:ext uri="{FF2B5EF4-FFF2-40B4-BE49-F238E27FC236}">
                <a16:creationId xmlns:a16="http://schemas.microsoft.com/office/drawing/2014/main" id="{4524BBE9-A135-9D4C-B5DA-EC77D9031BE3}"/>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tx1">
                  <a:lumMod val="50000"/>
                  <a:lumOff val="50000"/>
                </a:schemeClr>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84" name="图片 83">
            <a:extLst>
              <a:ext uri="{FF2B5EF4-FFF2-40B4-BE49-F238E27FC236}">
                <a16:creationId xmlns:a16="http://schemas.microsoft.com/office/drawing/2014/main" id="{8EF22C0A-C092-9D44-935D-3F2615ADD0EB}"/>
              </a:ext>
            </a:extLst>
          </p:cNvPr>
          <p:cNvPicPr>
            <a:picLocks noChangeAspect="1"/>
          </p:cNvPicPr>
          <p:nvPr userDrawn="1"/>
        </p:nvPicPr>
        <p:blipFill>
          <a:blip r:embed="rId4"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rgbClr val="FFFFFF"/>
            </a:solidFill>
            <a:prstDash val="solid"/>
          </a:ln>
          <a:effectLst/>
        </p:spPr>
      </p:pic>
      <p:sp>
        <p:nvSpPr>
          <p:cNvPr id="85" name="副标题 2">
            <a:extLst>
              <a:ext uri="{FF2B5EF4-FFF2-40B4-BE49-F238E27FC236}">
                <a16:creationId xmlns:a16="http://schemas.microsoft.com/office/drawing/2014/main" id="{F80BDD25-4FFE-8346-B91D-05FC840C1CB7}"/>
              </a:ext>
            </a:extLst>
          </p:cNvPr>
          <p:cNvSpPr txBox="1">
            <a:spLocks/>
          </p:cNvSpPr>
          <p:nvPr userDrawn="1"/>
        </p:nvSpPr>
        <p:spPr bwMode="auto">
          <a:xfrm>
            <a:off x="9817349" y="6471074"/>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Course:</a:t>
            </a:r>
            <a:r>
              <a:rPr lang="zh-CN" altLang="en-US" sz="1000" b="0" dirty="0">
                <a:solidFill>
                  <a:schemeClr val="tx1">
                    <a:lumMod val="50000"/>
                    <a:lumOff val="50000"/>
                  </a:schemeClr>
                </a:solidFill>
                <a:latin typeface="Gill Sans MT" panose="020B0502020104020203" pitchFamily="34" charset="0"/>
                <a:ea typeface="+mj-ea"/>
                <a:cs typeface="Futura Medium" panose="020B0602020204020303" pitchFamily="34" charset="-79"/>
              </a:rPr>
              <a:t> </a:t>
            </a:r>
            <a:r>
              <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hlinkClick r:id="rId5">
                  <a:extLst>
                    <a:ext uri="{A12FA001-AC4F-418D-AE19-62706E023703}">
                      <ahyp:hlinkClr xmlns:ahyp="http://schemas.microsoft.com/office/drawing/2018/hyperlinkcolor" val="tx"/>
                    </a:ext>
                  </a:extLst>
                </a:hlinkClick>
              </a:rPr>
              <a:t>chenzomi12.github.io</a:t>
            </a:r>
            <a:endParaRPr lang="en-US" altLang="zh-CN" sz="1000" b="0" dirty="0">
              <a:solidFill>
                <a:schemeClr val="tx1">
                  <a:lumMod val="50000"/>
                  <a:lumOff val="50000"/>
                </a:schemeClr>
              </a:solidFill>
              <a:latin typeface="Gill Sans MT" panose="020B0502020104020203" pitchFamily="34" charset="0"/>
              <a:ea typeface="+mj-ea"/>
              <a:cs typeface="Futura Medium" panose="020B0602020204020303" pitchFamily="34" charset="-79"/>
            </a:endParaRPr>
          </a:p>
        </p:txBody>
      </p:sp>
    </p:spTree>
    <p:extLst>
      <p:ext uri="{BB962C8B-B14F-4D97-AF65-F5344CB8AC3E}">
        <p14:creationId xmlns:p14="http://schemas.microsoft.com/office/powerpoint/2010/main" val="2121100311"/>
      </p:ext>
    </p:extLst>
  </p:cSld>
  <p:clrMap bg1="dk1" tx1="lt1" bg2="dk2" tx2="lt2" accent1="accent1" accent2="accent2" accent3="accent3" accent4="accent4" accent5="accent5" accent6="accent6" hlink="hlink" folHlink="folHlink"/>
  <p:sldLayoutIdLst>
    <p:sldLayoutId id="2147483949" r:id="rId1"/>
    <p:sldLayoutId id="2147483980" r:id="rId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sp>
        <p:nvSpPr>
          <p:cNvPr id="78" name="Rectangle 86">
            <a:extLst>
              <a:ext uri="{FF2B5EF4-FFF2-40B4-BE49-F238E27FC236}">
                <a16:creationId xmlns:a16="http://schemas.microsoft.com/office/drawing/2014/main" id="{000111CB-2117-444A-9289-896A0F1B9BC4}"/>
              </a:ext>
            </a:extLst>
          </p:cNvPr>
          <p:cNvSpPr>
            <a:spLocks noChangeArrowheads="1"/>
          </p:cNvSpPr>
          <p:nvPr userDrawn="1"/>
        </p:nvSpPr>
        <p:spPr bwMode="auto">
          <a:xfrm>
            <a:off x="9949686" y="6459235"/>
            <a:ext cx="328322" cy="285032"/>
          </a:xfrm>
          <a:prstGeom prst="rect">
            <a:avLst/>
          </a:prstGeom>
          <a:noFill/>
          <a:ln w="9525">
            <a:noFill/>
            <a:miter lim="800000"/>
            <a:headEnd/>
            <a:tailEnd/>
          </a:ln>
          <a:effectLst/>
        </p:spPr>
        <p:txBody>
          <a:bodyPr lIns="0" tIns="0" rIns="0" bIns="0" anchor="ctr"/>
          <a:lstStyle/>
          <a:p>
            <a:pPr algn="ctr" defTabSz="987914" eaLnBrk="0" hangingPunct="0">
              <a:lnSpc>
                <a:spcPct val="85000"/>
              </a:lnSpc>
            </a:pPr>
            <a:fld id="{E68EC476-442B-4BB7-9603-F1440C241F3D}" type="slidenum">
              <a:rPr lang="de-DE" sz="900" smtClean="0">
                <a:solidFill>
                  <a:schemeClr val="bg1"/>
                </a:solidFill>
                <a:ea typeface="MS PGothic" pitchFamily="34" charset="-128"/>
                <a:cs typeface="Arial" panose="020B0604020202020204" pitchFamily="34" charset="0"/>
              </a:rPr>
              <a:pPr algn="ctr" defTabSz="987914" eaLnBrk="0" hangingPunct="0">
                <a:lnSpc>
                  <a:spcPct val="85000"/>
                </a:lnSpc>
              </a:pPr>
              <a:t>‹#›</a:t>
            </a:fld>
            <a:endParaRPr lang="en-GB" sz="900" dirty="0">
              <a:solidFill>
                <a:schemeClr val="bg1"/>
              </a:solidFill>
              <a:ea typeface="MS PGothic" pitchFamily="34" charset="-128"/>
              <a:cs typeface="Arial" panose="020B0604020202020204" pitchFamily="34" charset="0"/>
            </a:endParaRPr>
          </a:p>
        </p:txBody>
      </p:sp>
      <p:sp>
        <p:nvSpPr>
          <p:cNvPr id="79" name="TextBox 2">
            <a:extLst>
              <a:ext uri="{FF2B5EF4-FFF2-40B4-BE49-F238E27FC236}">
                <a16:creationId xmlns:a16="http://schemas.microsoft.com/office/drawing/2014/main" id="{BCDC607C-3149-044F-8977-A532DBE97944}"/>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bg1"/>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bg1"/>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80" name="图片 79">
            <a:extLst>
              <a:ext uri="{FF2B5EF4-FFF2-40B4-BE49-F238E27FC236}">
                <a16:creationId xmlns:a16="http://schemas.microsoft.com/office/drawing/2014/main" id="{EEEA841A-6AA9-F640-A661-DC91BD568C6B}"/>
              </a:ext>
            </a:extLst>
          </p:cNvPr>
          <p:cNvPicPr>
            <a:picLocks noChangeAspect="1"/>
          </p:cNvPicPr>
          <p:nvPr userDrawn="1"/>
        </p:nvPicPr>
        <p:blipFill>
          <a:blip r:embed="rId3"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chemeClr val="bg1"/>
            </a:solidFill>
            <a:prstDash val="solid"/>
          </a:ln>
          <a:effectLst/>
        </p:spPr>
      </p:pic>
      <p:sp>
        <p:nvSpPr>
          <p:cNvPr id="81" name="副标题 2">
            <a:extLst>
              <a:ext uri="{FF2B5EF4-FFF2-40B4-BE49-F238E27FC236}">
                <a16:creationId xmlns:a16="http://schemas.microsoft.com/office/drawing/2014/main" id="{36453C5E-EF89-1E40-88D2-12E883E91FB5}"/>
              </a:ext>
            </a:extLst>
          </p:cNvPr>
          <p:cNvSpPr txBox="1">
            <a:spLocks/>
          </p:cNvSpPr>
          <p:nvPr userDrawn="1"/>
        </p:nvSpPr>
        <p:spPr bwMode="auto">
          <a:xfrm>
            <a:off x="9817349" y="6471074"/>
            <a:ext cx="2250191"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r">
              <a:buFontTx/>
              <a:buNone/>
              <a:defRPr/>
            </a:pPr>
            <a:r>
              <a:rPr lang="en-US" altLang="zh-CN" sz="1000" b="0" dirty="0">
                <a:solidFill>
                  <a:schemeClr val="bg1"/>
                </a:solidFill>
                <a:latin typeface="Gill Sans MT" panose="020B0502020104020203" pitchFamily="34" charset="0"/>
                <a:ea typeface="+mj-ea"/>
                <a:cs typeface="Futura Medium" panose="020B0602020204020303" pitchFamily="34" charset="-79"/>
              </a:rPr>
              <a:t>Course</a:t>
            </a:r>
            <a:r>
              <a:rPr lang="zh-CN" altLang="en-US" sz="1000" b="0" dirty="0">
                <a:solidFill>
                  <a:schemeClr val="bg1"/>
                </a:solidFill>
                <a:latin typeface="Gill Sans MT" panose="020B0502020104020203" pitchFamily="34" charset="0"/>
                <a:ea typeface="+mj-ea"/>
                <a:cs typeface="Futura Medium" panose="020B0602020204020303" pitchFamily="34" charset="-79"/>
              </a:rPr>
              <a:t> </a:t>
            </a:r>
            <a:r>
              <a:rPr lang="en-US" altLang="zh-CN" sz="1000" b="0" dirty="0">
                <a:solidFill>
                  <a:schemeClr val="bg1"/>
                </a:solidFill>
                <a:latin typeface="Gill Sans MT" panose="020B0502020104020203" pitchFamily="34" charset="0"/>
                <a:ea typeface="+mj-ea"/>
                <a:cs typeface="Futura Medium" panose="020B0602020204020303" pitchFamily="34" charset="-79"/>
                <a:hlinkClick r:id="rId4">
                  <a:extLst>
                    <a:ext uri="{A12FA001-AC4F-418D-AE19-62706E023703}">
                      <ahyp:hlinkClr xmlns:ahyp="http://schemas.microsoft.com/office/drawing/2018/hyperlinkcolor" val="tx"/>
                    </a:ext>
                  </a:extLst>
                </a:hlinkClick>
              </a:rPr>
              <a:t>chenzomi12.github.io</a:t>
            </a:r>
            <a:endParaRPr lang="en-US" altLang="zh-CN" sz="1000" b="0" dirty="0">
              <a:solidFill>
                <a:schemeClr val="bg1"/>
              </a:solidFill>
              <a:latin typeface="Gill Sans MT" panose="020B0502020104020203" pitchFamily="34" charset="0"/>
              <a:ea typeface="+mj-ea"/>
              <a:cs typeface="Futura Medium" panose="020B0602020204020303" pitchFamily="34" charset="-79"/>
            </a:endParaRPr>
          </a:p>
        </p:txBody>
      </p:sp>
      <p:sp>
        <p:nvSpPr>
          <p:cNvPr id="154" name="Rectangle 15">
            <a:extLst>
              <a:ext uri="{FF2B5EF4-FFF2-40B4-BE49-F238E27FC236}">
                <a16:creationId xmlns:a16="http://schemas.microsoft.com/office/drawing/2014/main" id="{9198A4EC-9B6A-3249-AB0F-2C7B54FCA143}"/>
              </a:ext>
            </a:extLst>
          </p:cNvPr>
          <p:cNvSpPr>
            <a:spLocks noChangeArrowheads="1"/>
          </p:cNvSpPr>
          <p:nvPr userDrawn="1"/>
        </p:nvSpPr>
        <p:spPr bwMode="auto">
          <a:xfrm>
            <a:off x="-2432001" y="77681"/>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55" name="组合 154">
            <a:extLst>
              <a:ext uri="{FF2B5EF4-FFF2-40B4-BE49-F238E27FC236}">
                <a16:creationId xmlns:a16="http://schemas.microsoft.com/office/drawing/2014/main" id="{C325AB4E-F86A-864D-B4CB-796E69148147}"/>
              </a:ext>
            </a:extLst>
          </p:cNvPr>
          <p:cNvGrpSpPr/>
          <p:nvPr userDrawn="1"/>
        </p:nvGrpSpPr>
        <p:grpSpPr>
          <a:xfrm>
            <a:off x="12590924" y="3356218"/>
            <a:ext cx="1214711" cy="3499198"/>
            <a:chOff x="12438524" y="3358802"/>
            <a:chExt cx="1214711" cy="3499198"/>
          </a:xfrm>
        </p:grpSpPr>
        <p:sp>
          <p:nvSpPr>
            <p:cNvPr id="156" name="矩形 155">
              <a:extLst>
                <a:ext uri="{FF2B5EF4-FFF2-40B4-BE49-F238E27FC236}">
                  <a16:creationId xmlns:a16="http://schemas.microsoft.com/office/drawing/2014/main" id="{28F9D94E-ED0F-3A41-841B-DABDE0E237C8}"/>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57" name="Group 18">
              <a:extLst>
                <a:ext uri="{FF2B5EF4-FFF2-40B4-BE49-F238E27FC236}">
                  <a16:creationId xmlns:a16="http://schemas.microsoft.com/office/drawing/2014/main" id="{A233F840-0E81-564E-B143-F110894CEC5D}"/>
                </a:ext>
              </a:extLst>
            </p:cNvPr>
            <p:cNvGrpSpPr>
              <a:grpSpLocks/>
            </p:cNvGrpSpPr>
            <p:nvPr/>
          </p:nvGrpSpPr>
          <p:grpSpPr bwMode="auto">
            <a:xfrm>
              <a:off x="12552504" y="3727418"/>
              <a:ext cx="986752" cy="182532"/>
              <a:chOff x="5893" y="2387"/>
              <a:chExt cx="466" cy="115"/>
            </a:xfrm>
          </p:grpSpPr>
          <p:sp>
            <p:nvSpPr>
              <p:cNvPr id="218" name="Rectangle 19">
                <a:extLst>
                  <a:ext uri="{FF2B5EF4-FFF2-40B4-BE49-F238E27FC236}">
                    <a16:creationId xmlns:a16="http://schemas.microsoft.com/office/drawing/2014/main" id="{CBD70A2E-15AA-4C4D-A1F0-6DB40ADE2CDA}"/>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9" name="Rectangle 20">
                <a:extLst>
                  <a:ext uri="{FF2B5EF4-FFF2-40B4-BE49-F238E27FC236}">
                    <a16:creationId xmlns:a16="http://schemas.microsoft.com/office/drawing/2014/main" id="{5A005B31-94F9-1E42-880D-FFA22477FFA4}"/>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20" name="Rectangle 21">
                <a:extLst>
                  <a:ext uri="{FF2B5EF4-FFF2-40B4-BE49-F238E27FC236}">
                    <a16:creationId xmlns:a16="http://schemas.microsoft.com/office/drawing/2014/main" id="{DDDCE69F-4C1D-1243-8C09-1562262E80B3}"/>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21" name="Rectangle 22">
                <a:extLst>
                  <a:ext uri="{FF2B5EF4-FFF2-40B4-BE49-F238E27FC236}">
                    <a16:creationId xmlns:a16="http://schemas.microsoft.com/office/drawing/2014/main" id="{54B59A2F-5F33-3C46-94F0-83F728C4F7B1}"/>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8" name="Group 23">
              <a:extLst>
                <a:ext uri="{FF2B5EF4-FFF2-40B4-BE49-F238E27FC236}">
                  <a16:creationId xmlns:a16="http://schemas.microsoft.com/office/drawing/2014/main" id="{B8A28144-362A-A64D-9561-389D2A7B89AD}"/>
                </a:ext>
              </a:extLst>
            </p:cNvPr>
            <p:cNvGrpSpPr>
              <a:grpSpLocks/>
            </p:cNvGrpSpPr>
            <p:nvPr/>
          </p:nvGrpSpPr>
          <p:grpSpPr bwMode="auto">
            <a:xfrm>
              <a:off x="12552504" y="3943282"/>
              <a:ext cx="986752" cy="182532"/>
              <a:chOff x="5893" y="2523"/>
              <a:chExt cx="466" cy="115"/>
            </a:xfrm>
          </p:grpSpPr>
          <p:sp>
            <p:nvSpPr>
              <p:cNvPr id="214" name="Rectangle 24">
                <a:extLst>
                  <a:ext uri="{FF2B5EF4-FFF2-40B4-BE49-F238E27FC236}">
                    <a16:creationId xmlns:a16="http://schemas.microsoft.com/office/drawing/2014/main" id="{BBDCCD69-4401-0541-BB6A-0858852136BC}"/>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5" name="Rectangle 25">
                <a:extLst>
                  <a:ext uri="{FF2B5EF4-FFF2-40B4-BE49-F238E27FC236}">
                    <a16:creationId xmlns:a16="http://schemas.microsoft.com/office/drawing/2014/main" id="{DB8A2296-1C6A-C94E-BC1C-EF63A568F6E2}"/>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6" name="Rectangle 26">
                <a:extLst>
                  <a:ext uri="{FF2B5EF4-FFF2-40B4-BE49-F238E27FC236}">
                    <a16:creationId xmlns:a16="http://schemas.microsoft.com/office/drawing/2014/main" id="{9AC3934E-F4A3-F74B-899C-F06385FE5581}"/>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7" name="Rectangle 27">
                <a:extLst>
                  <a:ext uri="{FF2B5EF4-FFF2-40B4-BE49-F238E27FC236}">
                    <a16:creationId xmlns:a16="http://schemas.microsoft.com/office/drawing/2014/main" id="{E8E19B1A-ADDC-E649-8F85-B4396A2F015D}"/>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9" name="Group 28">
              <a:extLst>
                <a:ext uri="{FF2B5EF4-FFF2-40B4-BE49-F238E27FC236}">
                  <a16:creationId xmlns:a16="http://schemas.microsoft.com/office/drawing/2014/main" id="{FCDC7B61-993F-834E-8CF4-174EA4309D9C}"/>
                </a:ext>
              </a:extLst>
            </p:cNvPr>
            <p:cNvGrpSpPr>
              <a:grpSpLocks/>
            </p:cNvGrpSpPr>
            <p:nvPr/>
          </p:nvGrpSpPr>
          <p:grpSpPr bwMode="auto">
            <a:xfrm>
              <a:off x="12552504" y="4159146"/>
              <a:ext cx="986752" cy="182532"/>
              <a:chOff x="5893" y="2659"/>
              <a:chExt cx="466" cy="115"/>
            </a:xfrm>
          </p:grpSpPr>
          <p:sp>
            <p:nvSpPr>
              <p:cNvPr id="210" name="Rectangle 29">
                <a:extLst>
                  <a:ext uri="{FF2B5EF4-FFF2-40B4-BE49-F238E27FC236}">
                    <a16:creationId xmlns:a16="http://schemas.microsoft.com/office/drawing/2014/main" id="{58F16D6E-EDCA-BF47-874B-003E995D1BC4}"/>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1" name="Rectangle 30">
                <a:extLst>
                  <a:ext uri="{FF2B5EF4-FFF2-40B4-BE49-F238E27FC236}">
                    <a16:creationId xmlns:a16="http://schemas.microsoft.com/office/drawing/2014/main" id="{8985A2F5-040F-B04B-8C62-91311C56C0A9}"/>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2" name="Rectangle 31">
                <a:extLst>
                  <a:ext uri="{FF2B5EF4-FFF2-40B4-BE49-F238E27FC236}">
                    <a16:creationId xmlns:a16="http://schemas.microsoft.com/office/drawing/2014/main" id="{C7E75C91-6DBE-0A4F-A577-A08E7EC698A1}"/>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13" name="Rectangle 32">
                <a:extLst>
                  <a:ext uri="{FF2B5EF4-FFF2-40B4-BE49-F238E27FC236}">
                    <a16:creationId xmlns:a16="http://schemas.microsoft.com/office/drawing/2014/main" id="{AA565E94-5C52-B747-942D-08843DACEAB6}"/>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0" name="Group 33">
              <a:extLst>
                <a:ext uri="{FF2B5EF4-FFF2-40B4-BE49-F238E27FC236}">
                  <a16:creationId xmlns:a16="http://schemas.microsoft.com/office/drawing/2014/main" id="{5100AAF4-59F9-5041-92C6-FBC32A97B717}"/>
                </a:ext>
              </a:extLst>
            </p:cNvPr>
            <p:cNvGrpSpPr>
              <a:grpSpLocks/>
            </p:cNvGrpSpPr>
            <p:nvPr/>
          </p:nvGrpSpPr>
          <p:grpSpPr bwMode="auto">
            <a:xfrm>
              <a:off x="12552504" y="3511551"/>
              <a:ext cx="986752" cy="188882"/>
              <a:chOff x="5893" y="2251"/>
              <a:chExt cx="466" cy="119"/>
            </a:xfrm>
          </p:grpSpPr>
          <p:sp>
            <p:nvSpPr>
              <p:cNvPr id="206" name="Rectangle 34">
                <a:extLst>
                  <a:ext uri="{FF2B5EF4-FFF2-40B4-BE49-F238E27FC236}">
                    <a16:creationId xmlns:a16="http://schemas.microsoft.com/office/drawing/2014/main" id="{EF31E4DE-1A95-2B4C-9179-B110CC6EC3C2}"/>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7" name="Rectangle 35">
                <a:extLst>
                  <a:ext uri="{FF2B5EF4-FFF2-40B4-BE49-F238E27FC236}">
                    <a16:creationId xmlns:a16="http://schemas.microsoft.com/office/drawing/2014/main" id="{8B98FEFC-874D-C94A-B7AF-10D539CD07E2}"/>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8" name="Rectangle 36">
                <a:extLst>
                  <a:ext uri="{FF2B5EF4-FFF2-40B4-BE49-F238E27FC236}">
                    <a16:creationId xmlns:a16="http://schemas.microsoft.com/office/drawing/2014/main" id="{44ABBBBE-3CC2-A94F-87EB-562F2FA42A3B}"/>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9" name="Rectangle 37">
                <a:extLst>
                  <a:ext uri="{FF2B5EF4-FFF2-40B4-BE49-F238E27FC236}">
                    <a16:creationId xmlns:a16="http://schemas.microsoft.com/office/drawing/2014/main" id="{E1BEDB34-F753-294A-AF25-EF5B330E1C1C}"/>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1" name="Group 38">
              <a:extLst>
                <a:ext uri="{FF2B5EF4-FFF2-40B4-BE49-F238E27FC236}">
                  <a16:creationId xmlns:a16="http://schemas.microsoft.com/office/drawing/2014/main" id="{7FD0430A-75CD-4F46-9BFB-3A9AEC95612F}"/>
                </a:ext>
              </a:extLst>
            </p:cNvPr>
            <p:cNvGrpSpPr>
              <a:grpSpLocks/>
            </p:cNvGrpSpPr>
            <p:nvPr/>
          </p:nvGrpSpPr>
          <p:grpSpPr bwMode="auto">
            <a:xfrm>
              <a:off x="12552504" y="4519449"/>
              <a:ext cx="986752" cy="182532"/>
              <a:chOff x="5893" y="2886"/>
              <a:chExt cx="466" cy="115"/>
            </a:xfrm>
          </p:grpSpPr>
          <p:sp>
            <p:nvSpPr>
              <p:cNvPr id="202" name="Rectangle 39">
                <a:extLst>
                  <a:ext uri="{FF2B5EF4-FFF2-40B4-BE49-F238E27FC236}">
                    <a16:creationId xmlns:a16="http://schemas.microsoft.com/office/drawing/2014/main" id="{1BECE383-23DC-FD47-A037-AE2D9F60D1CC}"/>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3" name="Rectangle 40">
                <a:extLst>
                  <a:ext uri="{FF2B5EF4-FFF2-40B4-BE49-F238E27FC236}">
                    <a16:creationId xmlns:a16="http://schemas.microsoft.com/office/drawing/2014/main" id="{72F94538-242B-4644-B340-6748418F12BD}"/>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4" name="Rectangle 41">
                <a:extLst>
                  <a:ext uri="{FF2B5EF4-FFF2-40B4-BE49-F238E27FC236}">
                    <a16:creationId xmlns:a16="http://schemas.microsoft.com/office/drawing/2014/main" id="{5E66C5BE-F6EC-034A-8E11-63B5DAB9D949}"/>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5" name="Rectangle 42">
                <a:extLst>
                  <a:ext uri="{FF2B5EF4-FFF2-40B4-BE49-F238E27FC236}">
                    <a16:creationId xmlns:a16="http://schemas.microsoft.com/office/drawing/2014/main" id="{719AD067-5D18-B544-B0E3-7BC638EB873A}"/>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2" name="Group 43">
              <a:extLst>
                <a:ext uri="{FF2B5EF4-FFF2-40B4-BE49-F238E27FC236}">
                  <a16:creationId xmlns:a16="http://schemas.microsoft.com/office/drawing/2014/main" id="{0EA8E840-08BC-7F41-A630-03237F04F07D}"/>
                </a:ext>
              </a:extLst>
            </p:cNvPr>
            <p:cNvGrpSpPr>
              <a:grpSpLocks/>
            </p:cNvGrpSpPr>
            <p:nvPr/>
          </p:nvGrpSpPr>
          <p:grpSpPr bwMode="auto">
            <a:xfrm>
              <a:off x="12552504" y="4735313"/>
              <a:ext cx="986752" cy="182532"/>
              <a:chOff x="5893" y="3022"/>
              <a:chExt cx="466" cy="115"/>
            </a:xfrm>
          </p:grpSpPr>
          <p:sp>
            <p:nvSpPr>
              <p:cNvPr id="198" name="Rectangle 44">
                <a:extLst>
                  <a:ext uri="{FF2B5EF4-FFF2-40B4-BE49-F238E27FC236}">
                    <a16:creationId xmlns:a16="http://schemas.microsoft.com/office/drawing/2014/main" id="{43165ABB-B500-0743-AFE0-01D13D72744A}"/>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9" name="Rectangle 45">
                <a:extLst>
                  <a:ext uri="{FF2B5EF4-FFF2-40B4-BE49-F238E27FC236}">
                    <a16:creationId xmlns:a16="http://schemas.microsoft.com/office/drawing/2014/main" id="{EB75955D-7623-7B4B-BE16-D86D2E0A20E9}"/>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0" name="Rectangle 46">
                <a:extLst>
                  <a:ext uri="{FF2B5EF4-FFF2-40B4-BE49-F238E27FC236}">
                    <a16:creationId xmlns:a16="http://schemas.microsoft.com/office/drawing/2014/main" id="{9CD5011A-4CD9-B245-B021-8404CAB38BE9}"/>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01" name="Rectangle 47">
                <a:extLst>
                  <a:ext uri="{FF2B5EF4-FFF2-40B4-BE49-F238E27FC236}">
                    <a16:creationId xmlns:a16="http://schemas.microsoft.com/office/drawing/2014/main" id="{DC3DEB0B-16F1-324A-B79C-86C6B1A05C76}"/>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3" name="Group 48">
              <a:extLst>
                <a:ext uri="{FF2B5EF4-FFF2-40B4-BE49-F238E27FC236}">
                  <a16:creationId xmlns:a16="http://schemas.microsoft.com/office/drawing/2014/main" id="{2BF6BE56-7D14-8E44-B4D6-8F47A480497E}"/>
                </a:ext>
              </a:extLst>
            </p:cNvPr>
            <p:cNvGrpSpPr>
              <a:grpSpLocks/>
            </p:cNvGrpSpPr>
            <p:nvPr/>
          </p:nvGrpSpPr>
          <p:grpSpPr bwMode="auto">
            <a:xfrm>
              <a:off x="12552504" y="4951179"/>
              <a:ext cx="986752" cy="182532"/>
              <a:chOff x="5893" y="3158"/>
              <a:chExt cx="466" cy="115"/>
            </a:xfrm>
          </p:grpSpPr>
          <p:sp>
            <p:nvSpPr>
              <p:cNvPr id="194" name="Rectangle 49">
                <a:extLst>
                  <a:ext uri="{FF2B5EF4-FFF2-40B4-BE49-F238E27FC236}">
                    <a16:creationId xmlns:a16="http://schemas.microsoft.com/office/drawing/2014/main" id="{0A141B8E-E1D5-E74C-A241-CB18F3558102}"/>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5" name="Rectangle 50">
                <a:extLst>
                  <a:ext uri="{FF2B5EF4-FFF2-40B4-BE49-F238E27FC236}">
                    <a16:creationId xmlns:a16="http://schemas.microsoft.com/office/drawing/2014/main" id="{59E3AD38-4D95-DD42-BEA1-9A607EE0BCB5}"/>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6" name="Rectangle 51">
                <a:extLst>
                  <a:ext uri="{FF2B5EF4-FFF2-40B4-BE49-F238E27FC236}">
                    <a16:creationId xmlns:a16="http://schemas.microsoft.com/office/drawing/2014/main" id="{4AF8E431-625B-3A46-91AF-A824CB61B73C}"/>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7" name="Rectangle 52">
                <a:extLst>
                  <a:ext uri="{FF2B5EF4-FFF2-40B4-BE49-F238E27FC236}">
                    <a16:creationId xmlns:a16="http://schemas.microsoft.com/office/drawing/2014/main" id="{7BBF8B0B-BDFA-E14E-A2C7-5D7BCCB92565}"/>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4" name="Group 53">
              <a:extLst>
                <a:ext uri="{FF2B5EF4-FFF2-40B4-BE49-F238E27FC236}">
                  <a16:creationId xmlns:a16="http://schemas.microsoft.com/office/drawing/2014/main" id="{F9D7864F-61FE-374A-AC8D-1F360708FDA2}"/>
                </a:ext>
              </a:extLst>
            </p:cNvPr>
            <p:cNvGrpSpPr>
              <a:grpSpLocks/>
            </p:cNvGrpSpPr>
            <p:nvPr/>
          </p:nvGrpSpPr>
          <p:grpSpPr bwMode="auto">
            <a:xfrm>
              <a:off x="12552504" y="5311482"/>
              <a:ext cx="986752" cy="182532"/>
              <a:chOff x="5893" y="3385"/>
              <a:chExt cx="466" cy="115"/>
            </a:xfrm>
          </p:grpSpPr>
          <p:sp>
            <p:nvSpPr>
              <p:cNvPr id="190" name="Rectangle 54">
                <a:extLst>
                  <a:ext uri="{FF2B5EF4-FFF2-40B4-BE49-F238E27FC236}">
                    <a16:creationId xmlns:a16="http://schemas.microsoft.com/office/drawing/2014/main" id="{F8843224-1EAA-9E4F-8FF7-C361E61DB347}"/>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1" name="Rectangle 55">
                <a:extLst>
                  <a:ext uri="{FF2B5EF4-FFF2-40B4-BE49-F238E27FC236}">
                    <a16:creationId xmlns:a16="http://schemas.microsoft.com/office/drawing/2014/main" id="{E590E694-6B67-2745-87D8-669AB6020B57}"/>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2" name="Rectangle 56">
                <a:extLst>
                  <a:ext uri="{FF2B5EF4-FFF2-40B4-BE49-F238E27FC236}">
                    <a16:creationId xmlns:a16="http://schemas.microsoft.com/office/drawing/2014/main" id="{ADD943B9-1109-D740-A262-5B137A73AC81}"/>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93" name="Rectangle 57">
                <a:extLst>
                  <a:ext uri="{FF2B5EF4-FFF2-40B4-BE49-F238E27FC236}">
                    <a16:creationId xmlns:a16="http://schemas.microsoft.com/office/drawing/2014/main" id="{C30D371E-65D2-8F45-9196-0B142E79481F}"/>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5" name="Group 58">
              <a:extLst>
                <a:ext uri="{FF2B5EF4-FFF2-40B4-BE49-F238E27FC236}">
                  <a16:creationId xmlns:a16="http://schemas.microsoft.com/office/drawing/2014/main" id="{EC545055-A1AB-B546-989A-AC7E3419DC70}"/>
                </a:ext>
              </a:extLst>
            </p:cNvPr>
            <p:cNvGrpSpPr>
              <a:grpSpLocks/>
            </p:cNvGrpSpPr>
            <p:nvPr/>
          </p:nvGrpSpPr>
          <p:grpSpPr bwMode="auto">
            <a:xfrm>
              <a:off x="12552504" y="5527346"/>
              <a:ext cx="986752" cy="182532"/>
              <a:chOff x="5893" y="3521"/>
              <a:chExt cx="466" cy="115"/>
            </a:xfrm>
          </p:grpSpPr>
          <p:sp>
            <p:nvSpPr>
              <p:cNvPr id="186" name="Rectangle 59">
                <a:extLst>
                  <a:ext uri="{FF2B5EF4-FFF2-40B4-BE49-F238E27FC236}">
                    <a16:creationId xmlns:a16="http://schemas.microsoft.com/office/drawing/2014/main" id="{FA66ABA9-C5DB-FD4C-A0FC-B848059AC7C0}"/>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7" name="Rectangle 60">
                <a:extLst>
                  <a:ext uri="{FF2B5EF4-FFF2-40B4-BE49-F238E27FC236}">
                    <a16:creationId xmlns:a16="http://schemas.microsoft.com/office/drawing/2014/main" id="{AA9C4B0C-6091-F244-9619-9EE27B684ECE}"/>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8" name="Rectangle 61">
                <a:extLst>
                  <a:ext uri="{FF2B5EF4-FFF2-40B4-BE49-F238E27FC236}">
                    <a16:creationId xmlns:a16="http://schemas.microsoft.com/office/drawing/2014/main" id="{A1258E41-8B7B-1B49-8AF7-19E26014F35A}"/>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9" name="Rectangle 62">
                <a:extLst>
                  <a:ext uri="{FF2B5EF4-FFF2-40B4-BE49-F238E27FC236}">
                    <a16:creationId xmlns:a16="http://schemas.microsoft.com/office/drawing/2014/main" id="{E3D6D0D7-CFAA-804F-B06C-46CFF4A8ADC3}"/>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6" name="Group 63">
              <a:extLst>
                <a:ext uri="{FF2B5EF4-FFF2-40B4-BE49-F238E27FC236}">
                  <a16:creationId xmlns:a16="http://schemas.microsoft.com/office/drawing/2014/main" id="{A38CBBCA-2B30-4A42-8601-43E732508471}"/>
                </a:ext>
              </a:extLst>
            </p:cNvPr>
            <p:cNvGrpSpPr>
              <a:grpSpLocks/>
            </p:cNvGrpSpPr>
            <p:nvPr/>
          </p:nvGrpSpPr>
          <p:grpSpPr bwMode="auto">
            <a:xfrm>
              <a:off x="12552504" y="5743210"/>
              <a:ext cx="986752" cy="182532"/>
              <a:chOff x="5893" y="3657"/>
              <a:chExt cx="466" cy="115"/>
            </a:xfrm>
          </p:grpSpPr>
          <p:sp>
            <p:nvSpPr>
              <p:cNvPr id="182" name="Rectangle 64">
                <a:extLst>
                  <a:ext uri="{FF2B5EF4-FFF2-40B4-BE49-F238E27FC236}">
                    <a16:creationId xmlns:a16="http://schemas.microsoft.com/office/drawing/2014/main" id="{B5A0780E-5857-6646-9BC2-949D4AF16266}"/>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3" name="Rectangle 65">
                <a:extLst>
                  <a:ext uri="{FF2B5EF4-FFF2-40B4-BE49-F238E27FC236}">
                    <a16:creationId xmlns:a16="http://schemas.microsoft.com/office/drawing/2014/main" id="{A44A7CA5-4E8D-0841-B1D6-2947627BA511}"/>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4" name="Rectangle 66">
                <a:extLst>
                  <a:ext uri="{FF2B5EF4-FFF2-40B4-BE49-F238E27FC236}">
                    <a16:creationId xmlns:a16="http://schemas.microsoft.com/office/drawing/2014/main" id="{51A28DA6-5251-6C4A-8CEA-72A9F45D20B2}"/>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5" name="Rectangle 67">
                <a:extLst>
                  <a:ext uri="{FF2B5EF4-FFF2-40B4-BE49-F238E27FC236}">
                    <a16:creationId xmlns:a16="http://schemas.microsoft.com/office/drawing/2014/main" id="{479E0E82-6CA7-E24A-A62F-1C26DAC55EDC}"/>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7" name="Group 68">
              <a:extLst>
                <a:ext uri="{FF2B5EF4-FFF2-40B4-BE49-F238E27FC236}">
                  <a16:creationId xmlns:a16="http://schemas.microsoft.com/office/drawing/2014/main" id="{0072C369-7EF8-914F-8573-13CB59EB895C}"/>
                </a:ext>
              </a:extLst>
            </p:cNvPr>
            <p:cNvGrpSpPr>
              <a:grpSpLocks/>
            </p:cNvGrpSpPr>
            <p:nvPr/>
          </p:nvGrpSpPr>
          <p:grpSpPr bwMode="auto">
            <a:xfrm>
              <a:off x="12552504" y="6103513"/>
              <a:ext cx="986752" cy="182532"/>
              <a:chOff x="5893" y="3884"/>
              <a:chExt cx="466" cy="115"/>
            </a:xfrm>
          </p:grpSpPr>
          <p:sp>
            <p:nvSpPr>
              <p:cNvPr id="178" name="Rectangle 69">
                <a:extLst>
                  <a:ext uri="{FF2B5EF4-FFF2-40B4-BE49-F238E27FC236}">
                    <a16:creationId xmlns:a16="http://schemas.microsoft.com/office/drawing/2014/main" id="{A76F4F57-FB00-5242-845A-A2FF158C0FF9}"/>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9" name="Rectangle 70">
                <a:extLst>
                  <a:ext uri="{FF2B5EF4-FFF2-40B4-BE49-F238E27FC236}">
                    <a16:creationId xmlns:a16="http://schemas.microsoft.com/office/drawing/2014/main" id="{7DD72635-4687-794C-B03C-EE97A2F2ADAF}"/>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0" name="Rectangle 71">
                <a:extLst>
                  <a:ext uri="{FF2B5EF4-FFF2-40B4-BE49-F238E27FC236}">
                    <a16:creationId xmlns:a16="http://schemas.microsoft.com/office/drawing/2014/main" id="{2DE15353-10F5-A049-8879-B5A70028B571}"/>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81" name="Rectangle 72">
                <a:extLst>
                  <a:ext uri="{FF2B5EF4-FFF2-40B4-BE49-F238E27FC236}">
                    <a16:creationId xmlns:a16="http://schemas.microsoft.com/office/drawing/2014/main" id="{6EC95F4C-62BF-7D4A-8934-13C9C81E6612}"/>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8" name="Group 73">
              <a:extLst>
                <a:ext uri="{FF2B5EF4-FFF2-40B4-BE49-F238E27FC236}">
                  <a16:creationId xmlns:a16="http://schemas.microsoft.com/office/drawing/2014/main" id="{45E4EBBA-7060-8A47-AA90-AD8DA7C4AA07}"/>
                </a:ext>
              </a:extLst>
            </p:cNvPr>
            <p:cNvGrpSpPr>
              <a:grpSpLocks/>
            </p:cNvGrpSpPr>
            <p:nvPr/>
          </p:nvGrpSpPr>
          <p:grpSpPr bwMode="auto">
            <a:xfrm>
              <a:off x="12552504" y="6328901"/>
              <a:ext cx="986752" cy="182532"/>
              <a:chOff x="5893" y="4026"/>
              <a:chExt cx="466" cy="115"/>
            </a:xfrm>
          </p:grpSpPr>
          <p:sp>
            <p:nvSpPr>
              <p:cNvPr id="174" name="Rectangle 74">
                <a:extLst>
                  <a:ext uri="{FF2B5EF4-FFF2-40B4-BE49-F238E27FC236}">
                    <a16:creationId xmlns:a16="http://schemas.microsoft.com/office/drawing/2014/main" id="{D5C2CE4A-C96B-354B-B056-379259642DF8}"/>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5" name="Rectangle 75">
                <a:extLst>
                  <a:ext uri="{FF2B5EF4-FFF2-40B4-BE49-F238E27FC236}">
                    <a16:creationId xmlns:a16="http://schemas.microsoft.com/office/drawing/2014/main" id="{DEA736AA-A045-D24E-9CCE-2EE2BD6F0841}"/>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6" name="Rectangle 76">
                <a:extLst>
                  <a:ext uri="{FF2B5EF4-FFF2-40B4-BE49-F238E27FC236}">
                    <a16:creationId xmlns:a16="http://schemas.microsoft.com/office/drawing/2014/main" id="{64595299-D994-7D4C-B599-B0CC37A8B7A2}"/>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7" name="Rectangle 77">
                <a:extLst>
                  <a:ext uri="{FF2B5EF4-FFF2-40B4-BE49-F238E27FC236}">
                    <a16:creationId xmlns:a16="http://schemas.microsoft.com/office/drawing/2014/main" id="{FFFE457F-1583-9042-B1A7-A80A37B6BC2B}"/>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9" name="Group 78">
              <a:extLst>
                <a:ext uri="{FF2B5EF4-FFF2-40B4-BE49-F238E27FC236}">
                  <a16:creationId xmlns:a16="http://schemas.microsoft.com/office/drawing/2014/main" id="{83C6DA56-71F7-E74A-A1B2-CC375FB312B0}"/>
                </a:ext>
              </a:extLst>
            </p:cNvPr>
            <p:cNvGrpSpPr>
              <a:grpSpLocks/>
            </p:cNvGrpSpPr>
            <p:nvPr/>
          </p:nvGrpSpPr>
          <p:grpSpPr bwMode="auto">
            <a:xfrm>
              <a:off x="12552504" y="6552703"/>
              <a:ext cx="986752" cy="182532"/>
              <a:chOff x="5893" y="4167"/>
              <a:chExt cx="466" cy="115"/>
            </a:xfrm>
          </p:grpSpPr>
          <p:sp>
            <p:nvSpPr>
              <p:cNvPr id="170" name="Rectangle 79">
                <a:extLst>
                  <a:ext uri="{FF2B5EF4-FFF2-40B4-BE49-F238E27FC236}">
                    <a16:creationId xmlns:a16="http://schemas.microsoft.com/office/drawing/2014/main" id="{DFC8C74F-C6F8-B841-BCAA-4E6F37F0A783}"/>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1" name="Rectangle 80">
                <a:extLst>
                  <a:ext uri="{FF2B5EF4-FFF2-40B4-BE49-F238E27FC236}">
                    <a16:creationId xmlns:a16="http://schemas.microsoft.com/office/drawing/2014/main" id="{DF66519A-6C6C-814B-AE2E-74156157EA30}"/>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2" name="Rectangle 81">
                <a:extLst>
                  <a:ext uri="{FF2B5EF4-FFF2-40B4-BE49-F238E27FC236}">
                    <a16:creationId xmlns:a16="http://schemas.microsoft.com/office/drawing/2014/main" id="{CE444995-45BD-8445-9E1E-75E81A06DCE9}"/>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73" name="Rectangle 82">
                <a:extLst>
                  <a:ext uri="{FF2B5EF4-FFF2-40B4-BE49-F238E27FC236}">
                    <a16:creationId xmlns:a16="http://schemas.microsoft.com/office/drawing/2014/main" id="{9E95CFED-29BF-3F4C-9D82-AE7B6D340A04}"/>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222" name="Rectangle 83">
            <a:extLst>
              <a:ext uri="{FF2B5EF4-FFF2-40B4-BE49-F238E27FC236}">
                <a16:creationId xmlns:a16="http://schemas.microsoft.com/office/drawing/2014/main" id="{2954C821-269E-8D46-984E-749A5F6397A9}"/>
              </a:ext>
            </a:extLst>
          </p:cNvPr>
          <p:cNvSpPr>
            <a:spLocks noChangeArrowheads="1"/>
          </p:cNvSpPr>
          <p:nvPr userDrawn="1"/>
        </p:nvSpPr>
        <p:spPr bwMode="auto">
          <a:xfrm>
            <a:off x="12493155" y="1339384"/>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223" name="Rectangle 84">
            <a:extLst>
              <a:ext uri="{FF2B5EF4-FFF2-40B4-BE49-F238E27FC236}">
                <a16:creationId xmlns:a16="http://schemas.microsoft.com/office/drawing/2014/main" id="{8291468C-A8EF-4D44-8440-C437714C366D}"/>
              </a:ext>
            </a:extLst>
          </p:cNvPr>
          <p:cNvSpPr>
            <a:spLocks noChangeArrowheads="1"/>
          </p:cNvSpPr>
          <p:nvPr userDrawn="1"/>
        </p:nvSpPr>
        <p:spPr bwMode="auto">
          <a:xfrm>
            <a:off x="12493155" y="5884"/>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150798608"/>
      </p:ext>
    </p:extLst>
  </p:cSld>
  <p:clrMap bg1="lt1" tx1="dk1" bg2="lt2" tx2="dk2" accent1="accent1" accent2="accent2" accent3="accent3" accent4="accent4" accent5="accent5" accent6="accent6" hlink="hlink" folHlink="folHlink"/>
  <p:sldLayoutIdLst>
    <p:sldLayoutId id="2147483951"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5F1158-B1AA-8F41-AF0A-FEA0EC1874AC}"/>
              </a:ext>
            </a:extLst>
          </p:cNvPr>
          <p:cNvSpPr>
            <a:spLocks noGrp="1"/>
          </p:cNvSpPr>
          <p:nvPr>
            <p:ph type="title"/>
          </p:nvPr>
        </p:nvSpPr>
        <p:spPr>
          <a:xfrm>
            <a:off x="618968" y="2394856"/>
            <a:ext cx="6891755" cy="1889093"/>
          </a:xfrm>
          <a:prstGeom prst="rect">
            <a:avLst/>
          </a:prstGeom>
        </p:spPr>
        <p:txBody>
          <a:bodyPr vert="horz" lIns="91440" tIns="45720" rIns="91440" bIns="45720" rtlCol="0" anchor="ctr">
            <a:noAutofit/>
          </a:bodyPr>
          <a:lstStyle/>
          <a:p>
            <a:r>
              <a:rPr lang="en-US" dirty="0"/>
              <a:t>Click to edit Master title style</a:t>
            </a:r>
          </a:p>
        </p:txBody>
      </p:sp>
      <p:sp>
        <p:nvSpPr>
          <p:cNvPr id="5" name="Text Placeholder 1">
            <a:extLst>
              <a:ext uri="{FF2B5EF4-FFF2-40B4-BE49-F238E27FC236}">
                <a16:creationId xmlns:a16="http://schemas.microsoft.com/office/drawing/2014/main" id="{F8FC7CCD-75EB-9C44-BC7D-29679334A8CA}"/>
              </a:ext>
            </a:extLst>
          </p:cNvPr>
          <p:cNvSpPr txBox="1">
            <a:spLocks/>
          </p:cNvSpPr>
          <p:nvPr userDrawn="1"/>
        </p:nvSpPr>
        <p:spPr>
          <a:xfrm>
            <a:off x="7979357" y="2794960"/>
            <a:ext cx="3225168" cy="2029962"/>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065"/>
              </a:lnSpc>
            </a:pPr>
            <a:r>
              <a:rPr kumimoji="1" lang="en-US" altLang="zh-CN" sz="850" b="1" baseline="0" dirty="0">
                <a:solidFill>
                  <a:srgbClr val="1D1D1B"/>
                </a:solidFill>
                <a:latin typeface="+mj-lt"/>
              </a:rPr>
              <a:t>Copyright</a:t>
            </a:r>
            <a:r>
              <a:rPr kumimoji="1" lang="zh-CN" altLang="en-US" sz="850" b="1" baseline="0" dirty="0">
                <a:solidFill>
                  <a:srgbClr val="1D1D1B"/>
                </a:solidFill>
                <a:latin typeface="+mj-lt"/>
              </a:rPr>
              <a:t> </a:t>
            </a:r>
            <a:r>
              <a:rPr kumimoji="1" lang="en-US" altLang="zh-CN" sz="850" b="1" baseline="0" dirty="0">
                <a:solidFill>
                  <a:srgbClr val="1D1D1B"/>
                </a:solidFill>
                <a:latin typeface="+mj-lt"/>
              </a:rPr>
              <a:t>©</a:t>
            </a:r>
            <a:r>
              <a:rPr kumimoji="1" lang="zh-CN" altLang="en-US" sz="850" b="1" baseline="0" dirty="0">
                <a:solidFill>
                  <a:srgbClr val="1D1D1B"/>
                </a:solidFill>
                <a:latin typeface="+mj-lt"/>
              </a:rPr>
              <a:t> </a:t>
            </a:r>
            <a:r>
              <a:rPr kumimoji="1" lang="en-US" altLang="zh-CN" sz="850" b="1" baseline="0" dirty="0">
                <a:solidFill>
                  <a:srgbClr val="1D1D1B"/>
                </a:solidFill>
                <a:latin typeface="+mj-lt"/>
              </a:rPr>
              <a:t>2023 XXX Technologies Co., Ltd.</a:t>
            </a:r>
            <a:br>
              <a:rPr kumimoji="1" lang="en-US" altLang="zh-CN" sz="850" b="1" baseline="0" dirty="0">
                <a:solidFill>
                  <a:srgbClr val="1D1D1B"/>
                </a:solidFill>
                <a:latin typeface="+mj-lt"/>
              </a:rPr>
            </a:br>
            <a:r>
              <a:rPr kumimoji="1" lang="en-US" altLang="zh-CN" sz="850" b="1" baseline="0" dirty="0">
                <a:solidFill>
                  <a:srgbClr val="1D1D1B"/>
                </a:solidFill>
                <a:latin typeface="+mj-lt"/>
              </a:rPr>
              <a:t>All Rights Reserved.</a:t>
            </a:r>
            <a:br>
              <a:rPr kumimoji="1" lang="en-US" altLang="zh-CN" sz="779" dirty="0">
                <a:solidFill>
                  <a:srgbClr val="1D1D1B"/>
                </a:solidFill>
                <a:latin typeface="+mn-lt"/>
              </a:rPr>
            </a:br>
            <a:br>
              <a:rPr kumimoji="1" lang="en-US" altLang="zh-CN" sz="779" dirty="0">
                <a:solidFill>
                  <a:srgbClr val="1D1D1B"/>
                </a:solidFill>
                <a:latin typeface="+mn-lt"/>
              </a:rPr>
            </a:br>
            <a:r>
              <a:rPr kumimoji="1" lang="en-US" altLang="zh-CN" sz="850" baseline="0" dirty="0">
                <a:solidFill>
                  <a:srgbClr val="1D1D1B"/>
                </a:solidFill>
                <a:latin typeface="+mn-lt"/>
                <a:cs typeface="Arial" panose="020B0604020202020204" pitchFamily="34" charset="0"/>
              </a:rPr>
              <a:t>The information in this document may contain predictive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statements including, without limitation, statements regarding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the future financial and operating results, future product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portfolio, new technology, etc. There are a number of factors that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could cause actual results and developments to differ materially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from those expressed or implied in the predictive statements.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Therefore, such information is provided for reference purpose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only and constitutes neither an offer nor an acceptance. XXX </a:t>
            </a:r>
            <a:br>
              <a:rPr kumimoji="1" lang="en-US" altLang="zh-CN" sz="850" baseline="0" dirty="0">
                <a:solidFill>
                  <a:srgbClr val="1D1D1B"/>
                </a:solidFill>
                <a:latin typeface="+mn-lt"/>
                <a:cs typeface="Arial" panose="020B0604020202020204" pitchFamily="34" charset="0"/>
              </a:rPr>
            </a:br>
            <a:r>
              <a:rPr kumimoji="1" lang="en-US" altLang="zh-CN" sz="850" baseline="0" dirty="0">
                <a:solidFill>
                  <a:srgbClr val="1D1D1B"/>
                </a:solidFill>
                <a:latin typeface="+mn-lt"/>
                <a:cs typeface="Arial" panose="020B0604020202020204" pitchFamily="34" charset="0"/>
              </a:rPr>
              <a:t>may change the information at any time without notice. </a:t>
            </a:r>
          </a:p>
          <a:p>
            <a:pPr>
              <a:lnSpc>
                <a:spcPts val="1065"/>
              </a:lnSpc>
            </a:pPr>
            <a:endParaRPr kumimoji="1" lang="zh-CN" altLang="en-US" sz="779" dirty="0">
              <a:solidFill>
                <a:srgbClr val="1D1D1B"/>
              </a:solidFill>
              <a:latin typeface="+mn-lt"/>
            </a:endParaRPr>
          </a:p>
        </p:txBody>
      </p:sp>
      <p:sp>
        <p:nvSpPr>
          <p:cNvPr id="6" name="Subtitle 6">
            <a:extLst>
              <a:ext uri="{FF2B5EF4-FFF2-40B4-BE49-F238E27FC236}">
                <a16:creationId xmlns:a16="http://schemas.microsoft.com/office/drawing/2014/main" id="{12B8F806-ABD5-064C-8793-5E22C72554FD}"/>
              </a:ext>
            </a:extLst>
          </p:cNvPr>
          <p:cNvSpPr txBox="1">
            <a:spLocks/>
          </p:cNvSpPr>
          <p:nvPr userDrawn="1"/>
        </p:nvSpPr>
        <p:spPr>
          <a:xfrm>
            <a:off x="7987276" y="1599191"/>
            <a:ext cx="3477701" cy="491114"/>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681"/>
              </a:lnSpc>
              <a:spcBef>
                <a:spcPts val="0"/>
              </a:spcBef>
            </a:pPr>
            <a:r>
              <a:rPr kumimoji="1" lang="zh-CN" altLang="en-US" sz="1300" dirty="0">
                <a:solidFill>
                  <a:srgbClr val="1D1D1B"/>
                </a:solidFill>
                <a:latin typeface="Gill Sans MT" panose="020B0502020104020203" pitchFamily="34" charset="0"/>
                <a:ea typeface="Microsoft YaHei" charset="-122"/>
                <a:cs typeface="Microsoft YaHei" charset="-122"/>
              </a:rPr>
              <a:t>把</a:t>
            </a:r>
            <a:r>
              <a:rPr kumimoji="1" lang="en-US" altLang="zh-CN" sz="1300" dirty="0">
                <a:solidFill>
                  <a:srgbClr val="1D1D1B"/>
                </a:solidFill>
                <a:latin typeface="Gill Sans MT" panose="020B0502020104020203" pitchFamily="34" charset="0"/>
                <a:ea typeface="Microsoft YaHei" charset="-122"/>
                <a:cs typeface="Microsoft YaHei" charset="-122"/>
              </a:rPr>
              <a:t>AI</a:t>
            </a:r>
            <a:r>
              <a:rPr kumimoji="1" lang="zh-CN" altLang="en-US" sz="1300" dirty="0">
                <a:solidFill>
                  <a:srgbClr val="1D1D1B"/>
                </a:solidFill>
                <a:latin typeface="Gill Sans MT" panose="020B0502020104020203" pitchFamily="34" charset="0"/>
                <a:ea typeface="Microsoft YaHei" charset="-122"/>
                <a:cs typeface="Microsoft YaHei" charset="-122"/>
              </a:rPr>
              <a:t>系统带入每个开发者、每个家庭、</a:t>
            </a:r>
            <a:br>
              <a:rPr kumimoji="1" lang="en-US" altLang="zh-CN" sz="1300" dirty="0">
                <a:solidFill>
                  <a:srgbClr val="1D1D1B"/>
                </a:solidFill>
                <a:latin typeface="Gill Sans MT" panose="020B0502020104020203" pitchFamily="34" charset="0"/>
                <a:ea typeface="Microsoft YaHei" charset="-122"/>
                <a:cs typeface="Microsoft YaHei" charset="-122"/>
              </a:rPr>
            </a:br>
            <a:r>
              <a:rPr kumimoji="1" lang="zh-CN" altLang="en-US" sz="1300" dirty="0">
                <a:solidFill>
                  <a:srgbClr val="1D1D1B"/>
                </a:solidFill>
                <a:latin typeface="Gill Sans MT" panose="020B0502020104020203" pitchFamily="34" charset="0"/>
                <a:ea typeface="Microsoft YaHei" charset="-122"/>
                <a:cs typeface="Microsoft YaHei" charset="-122"/>
              </a:rPr>
              <a:t>每个组织，构建万物互联的智能世界</a:t>
            </a:r>
          </a:p>
        </p:txBody>
      </p:sp>
      <p:sp>
        <p:nvSpPr>
          <p:cNvPr id="7" name="Subtitle 6">
            <a:extLst>
              <a:ext uri="{FF2B5EF4-FFF2-40B4-BE49-F238E27FC236}">
                <a16:creationId xmlns:a16="http://schemas.microsoft.com/office/drawing/2014/main" id="{F1235B6F-D691-2C40-93D4-EC5427ADDFB0}"/>
              </a:ext>
            </a:extLst>
          </p:cNvPr>
          <p:cNvSpPr txBox="1">
            <a:spLocks/>
          </p:cNvSpPr>
          <p:nvPr userDrawn="1"/>
        </p:nvSpPr>
        <p:spPr>
          <a:xfrm>
            <a:off x="7977672" y="2106124"/>
            <a:ext cx="3481833" cy="582808"/>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400" kern="1200">
                <a:solidFill>
                  <a:schemeClr val="tx1"/>
                </a:solidFill>
                <a:latin typeface="Microsoft YaHei" panose="020B0503020204020204" pitchFamily="34" charset="-122"/>
                <a:ea typeface="Microsoft YaHei" panose="020B0503020204020204" pitchFamily="34" charset="-122"/>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ts val="1294"/>
              </a:lnSpc>
            </a:pPr>
            <a:r>
              <a:rPr kumimoji="1" lang="en-US" altLang="zh-CN" sz="1200" dirty="0">
                <a:solidFill>
                  <a:srgbClr val="1D1D1B"/>
                </a:solidFill>
                <a:latin typeface="Gill Sans MT" panose="020B0502020104020203" pitchFamily="34" charset="0"/>
                <a:cs typeface="Arial" panose="020B0604020202020204" pitchFamily="34" charset="0"/>
              </a:rPr>
              <a:t>Bring AI</a:t>
            </a:r>
            <a:r>
              <a:rPr kumimoji="1" lang="zh-CN" altLang="en-US" sz="1200" dirty="0">
                <a:solidFill>
                  <a:srgbClr val="1D1D1B"/>
                </a:solidFill>
                <a:latin typeface="Gill Sans MT" panose="020B0502020104020203" pitchFamily="34" charset="0"/>
                <a:cs typeface="Arial" panose="020B0604020202020204" pitchFamily="34" charset="0"/>
              </a:rPr>
              <a:t> </a:t>
            </a:r>
            <a:r>
              <a:rPr kumimoji="1" lang="en-US" altLang="zh-CN" sz="1200" dirty="0">
                <a:solidFill>
                  <a:srgbClr val="1D1D1B"/>
                </a:solidFill>
                <a:latin typeface="Gill Sans MT" panose="020B0502020104020203" pitchFamily="34" charset="0"/>
                <a:cs typeface="Arial" panose="020B0604020202020204" pitchFamily="34" charset="0"/>
              </a:rPr>
              <a:t>System</a:t>
            </a:r>
            <a:r>
              <a:rPr kumimoji="1" lang="zh-CN" altLang="en-US" sz="1200" dirty="0">
                <a:solidFill>
                  <a:srgbClr val="1D1D1B"/>
                </a:solidFill>
                <a:latin typeface="Gill Sans MT" panose="020B0502020104020203" pitchFamily="34" charset="0"/>
                <a:cs typeface="Arial" panose="020B0604020202020204" pitchFamily="34" charset="0"/>
              </a:rPr>
              <a:t> </a:t>
            </a:r>
            <a:r>
              <a:rPr kumimoji="1" lang="en-US" altLang="zh-CN" sz="1200" dirty="0">
                <a:solidFill>
                  <a:srgbClr val="1D1D1B"/>
                </a:solidFill>
                <a:latin typeface="Gill Sans MT" panose="020B0502020104020203" pitchFamily="34" charset="0"/>
                <a:cs typeface="Arial" panose="020B0604020202020204" pitchFamily="34" charset="0"/>
              </a:rPr>
              <a:t>to every person, home and </a:t>
            </a:r>
            <a:br>
              <a:rPr kumimoji="1" lang="en-US" altLang="zh-CN" sz="1200" dirty="0">
                <a:solidFill>
                  <a:srgbClr val="1D1D1B"/>
                </a:solidFill>
                <a:latin typeface="Gill Sans MT" panose="020B0502020104020203" pitchFamily="34" charset="0"/>
                <a:cs typeface="Arial" panose="020B0604020202020204" pitchFamily="34" charset="0"/>
              </a:rPr>
            </a:br>
            <a:r>
              <a:rPr kumimoji="1" lang="en-US" altLang="zh-CN" sz="1200" dirty="0">
                <a:solidFill>
                  <a:srgbClr val="1D1D1B"/>
                </a:solidFill>
                <a:latin typeface="Gill Sans MT" panose="020B0502020104020203" pitchFamily="34" charset="0"/>
                <a:cs typeface="Arial" panose="020B0604020202020204" pitchFamily="34" charset="0"/>
              </a:rPr>
              <a:t>organization for a fully connected, </a:t>
            </a:r>
            <a:br>
              <a:rPr kumimoji="1" lang="en-US" altLang="zh-CN" sz="1200" dirty="0">
                <a:solidFill>
                  <a:srgbClr val="1D1D1B"/>
                </a:solidFill>
                <a:latin typeface="Gill Sans MT" panose="020B0502020104020203" pitchFamily="34" charset="0"/>
                <a:cs typeface="Arial" panose="020B0604020202020204" pitchFamily="34" charset="0"/>
              </a:rPr>
            </a:br>
            <a:r>
              <a:rPr kumimoji="1" lang="en-US" altLang="zh-CN" sz="1200" dirty="0">
                <a:solidFill>
                  <a:srgbClr val="1D1D1B"/>
                </a:solidFill>
                <a:latin typeface="Gill Sans MT" panose="020B0502020104020203" pitchFamily="34" charset="0"/>
                <a:cs typeface="Arial" panose="020B0604020202020204" pitchFamily="34" charset="0"/>
              </a:rPr>
              <a:t>intelligent world.</a:t>
            </a:r>
            <a:endParaRPr kumimoji="1" lang="zh-CN" altLang="en-US" sz="1200" dirty="0">
              <a:solidFill>
                <a:srgbClr val="1D1D1B"/>
              </a:solidFill>
              <a:latin typeface="Gill Sans MT" panose="020B0502020104020203" pitchFamily="34" charset="0"/>
              <a:ea typeface="Microsoft YaHei" charset="-122"/>
              <a:cs typeface="Microsoft YaHei" charset="-122"/>
            </a:endParaRPr>
          </a:p>
        </p:txBody>
      </p:sp>
      <p:sp>
        <p:nvSpPr>
          <p:cNvPr id="9" name="矩形 8">
            <a:extLst>
              <a:ext uri="{FF2B5EF4-FFF2-40B4-BE49-F238E27FC236}">
                <a16:creationId xmlns:a16="http://schemas.microsoft.com/office/drawing/2014/main" id="{4D72D31F-379B-7E48-8BAB-A5640DD86C39}"/>
              </a:ext>
            </a:extLst>
          </p:cNvPr>
          <p:cNvSpPr/>
          <p:nvPr userDrawn="1"/>
        </p:nvSpPr>
        <p:spPr bwMode="auto">
          <a:xfrm>
            <a:off x="618969" y="205786"/>
            <a:ext cx="6891755" cy="6446427"/>
          </a:xfrm>
          <a:prstGeom prst="rect">
            <a:avLst/>
          </a:prstGeom>
          <a:blipFill dpi="0" rotWithShape="1">
            <a:blip r:embed="rId3"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10" name="TextBox 2">
            <a:extLst>
              <a:ext uri="{FF2B5EF4-FFF2-40B4-BE49-F238E27FC236}">
                <a16:creationId xmlns:a16="http://schemas.microsoft.com/office/drawing/2014/main" id="{1F3DDE87-89CE-3848-A1C3-2150D6C0F2CD}"/>
              </a:ext>
            </a:extLst>
          </p:cNvPr>
          <p:cNvSpPr txBox="1"/>
          <p:nvPr userDrawn="1"/>
        </p:nvSpPr>
        <p:spPr>
          <a:xfrm>
            <a:off x="8203300" y="4709847"/>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rgbClr val="C00000"/>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rgbClr val="C00000"/>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11" name="图片 10">
            <a:extLst>
              <a:ext uri="{FF2B5EF4-FFF2-40B4-BE49-F238E27FC236}">
                <a16:creationId xmlns:a16="http://schemas.microsoft.com/office/drawing/2014/main" id="{9EEF0F78-B57F-8D4C-A10F-C1BE427D4B8C}"/>
              </a:ext>
            </a:extLst>
          </p:cNvPr>
          <p:cNvPicPr>
            <a:picLocks noChangeAspect="1"/>
          </p:cNvPicPr>
          <p:nvPr userDrawn="1"/>
        </p:nvPicPr>
        <p:blipFill>
          <a:blip r:embed="rId4" cstate="print">
            <a:alphaModFix amt="70000"/>
            <a:extLst>
              <a:ext uri="{28A0092B-C50C-407E-A947-70E740481C1C}">
                <a14:useLocalDpi xmlns:a14="http://schemas.microsoft.com/office/drawing/2010/main"/>
              </a:ext>
            </a:extLst>
          </a:blip>
          <a:stretch>
            <a:fillRect/>
          </a:stretch>
        </p:blipFill>
        <p:spPr>
          <a:xfrm>
            <a:off x="7987276" y="4788537"/>
            <a:ext cx="144000" cy="144000"/>
          </a:xfrm>
          <a:prstGeom prst="ellipse">
            <a:avLst/>
          </a:prstGeom>
          <a:ln w="28575" cap="rnd">
            <a:solidFill>
              <a:schemeClr val="tx2"/>
            </a:solidFill>
            <a:prstDash val="solid"/>
          </a:ln>
          <a:effectLst/>
        </p:spPr>
      </p:pic>
      <p:sp>
        <p:nvSpPr>
          <p:cNvPr id="12" name="副标题 2">
            <a:extLst>
              <a:ext uri="{FF2B5EF4-FFF2-40B4-BE49-F238E27FC236}">
                <a16:creationId xmlns:a16="http://schemas.microsoft.com/office/drawing/2014/main" id="{5307B254-91AE-6640-A8B8-5F31CD80A236}"/>
              </a:ext>
            </a:extLst>
          </p:cNvPr>
          <p:cNvSpPr txBox="1">
            <a:spLocks/>
          </p:cNvSpPr>
          <p:nvPr userDrawn="1"/>
        </p:nvSpPr>
        <p:spPr bwMode="auto">
          <a:xfrm>
            <a:off x="7867185" y="5047174"/>
            <a:ext cx="3603206" cy="261354"/>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l">
              <a:buFontTx/>
              <a:buNone/>
              <a:defRPr/>
            </a:pPr>
            <a:r>
              <a:rPr lang="en-US" altLang="zh-CN" sz="1000" b="0" dirty="0">
                <a:solidFill>
                  <a:srgbClr val="374154"/>
                </a:solidFill>
                <a:latin typeface="Gill Sans MT" panose="020B0502020104020203" pitchFamily="34" charset="0"/>
                <a:ea typeface="+mj-ea"/>
                <a:cs typeface="Futura Medium" panose="020B0602020204020303" pitchFamily="34" charset="-79"/>
              </a:rPr>
              <a:t>Course</a:t>
            </a:r>
            <a:r>
              <a:rPr lang="zh-CN" altLang="en-US" sz="1000" b="0" dirty="0">
                <a:solidFill>
                  <a:srgbClr val="374154"/>
                </a:solidFill>
                <a:latin typeface="Gill Sans MT" panose="020B0502020104020203" pitchFamily="34" charset="0"/>
                <a:ea typeface="+mj-ea"/>
                <a:cs typeface="Futura Medium" panose="020B0602020204020303" pitchFamily="34" charset="-79"/>
              </a:rPr>
              <a:t> </a:t>
            </a:r>
            <a:r>
              <a:rPr lang="en-US" altLang="zh-CN" sz="1000" b="0" dirty="0">
                <a:solidFill>
                  <a:srgbClr val="C00000"/>
                </a:solidFill>
                <a:latin typeface="Gill Sans MT" panose="020B0502020104020203" pitchFamily="34" charset="0"/>
                <a:ea typeface="+mj-ea"/>
                <a:cs typeface="Futura Medium" panose="020B0602020204020303" pitchFamily="34" charset="-79"/>
                <a:hlinkClick r:id="rId5"/>
              </a:rPr>
              <a:t>chenzomi12.github.io</a:t>
            </a:r>
            <a:endParaRPr lang="en-US" altLang="zh-CN" sz="1000" b="0" dirty="0">
              <a:solidFill>
                <a:srgbClr val="C00000"/>
              </a:solidFill>
              <a:latin typeface="Gill Sans MT" panose="020B0502020104020203" pitchFamily="34" charset="0"/>
              <a:ea typeface="+mj-ea"/>
              <a:cs typeface="Futura Medium" panose="020B0602020204020303" pitchFamily="34" charset="-79"/>
            </a:endParaRPr>
          </a:p>
        </p:txBody>
      </p:sp>
      <p:sp>
        <p:nvSpPr>
          <p:cNvPr id="13" name="TextBox 2">
            <a:extLst>
              <a:ext uri="{FF2B5EF4-FFF2-40B4-BE49-F238E27FC236}">
                <a16:creationId xmlns:a16="http://schemas.microsoft.com/office/drawing/2014/main" id="{5D60F0F4-118F-1946-A08D-99C1259DCFE3}"/>
              </a:ext>
            </a:extLst>
          </p:cNvPr>
          <p:cNvSpPr txBox="1"/>
          <p:nvPr userDrawn="1"/>
        </p:nvSpPr>
        <p:spPr>
          <a:xfrm>
            <a:off x="7867185" y="5295498"/>
            <a:ext cx="3603206" cy="261354"/>
          </a:xfrm>
          <a:prstGeom prst="rect">
            <a:avLst/>
          </a:prstGeom>
          <a:noFill/>
        </p:spPr>
        <p:txBody>
          <a:bodyPr wrap="square" rtlCol="0">
            <a:spAutoFit/>
          </a:bodyPr>
          <a:lstStyle/>
          <a:p>
            <a:pPr algn="l">
              <a:lnSpc>
                <a:spcPct val="120000"/>
              </a:lnSpc>
              <a:spcBef>
                <a:spcPct val="20000"/>
              </a:spcBef>
              <a:buClr>
                <a:srgbClr val="1D1D1A"/>
              </a:buClr>
              <a:buSzPct val="50000"/>
              <a:buFont typeface="Wingdings" pitchFamily="2" charset="2"/>
              <a:buNone/>
            </a:pPr>
            <a:r>
              <a:rPr lang="en-US" altLang="zh-CN" sz="1000" dirty="0">
                <a:solidFill>
                  <a:srgbClr val="374154"/>
                </a:solidFill>
                <a:latin typeface="Gill Sans MT" panose="020B0502020104020203" pitchFamily="34" charset="0"/>
                <a:ea typeface="+mj-ea"/>
                <a:cs typeface="Futura Medium" panose="020B0602020204020303" pitchFamily="34" charset="-79"/>
              </a:rPr>
              <a:t>GitHub</a:t>
            </a:r>
            <a:r>
              <a:rPr lang="zh-CN" altLang="en-US" sz="1000" dirty="0">
                <a:solidFill>
                  <a:srgbClr val="374154"/>
                </a:solidFill>
                <a:latin typeface="Gill Sans MT" panose="020B0502020104020203" pitchFamily="34" charset="0"/>
                <a:ea typeface="+mj-ea"/>
                <a:cs typeface="Futura Medium" panose="020B0602020204020303" pitchFamily="34" charset="-79"/>
              </a:rPr>
              <a:t> </a:t>
            </a:r>
            <a:r>
              <a:rPr lang="en-US" altLang="zh-CN" sz="1000" dirty="0">
                <a:solidFill>
                  <a:srgbClr val="C7000B"/>
                </a:solidFill>
                <a:latin typeface="Gill Sans MT" panose="020B0502020104020203" pitchFamily="34" charset="0"/>
                <a:ea typeface="+mj-ea"/>
                <a:cs typeface="Futura Medium" panose="020B0602020204020303" pitchFamily="34" charset="-79"/>
                <a:hlinkClick r:id="rId6">
                  <a:extLst>
                    <a:ext uri="{A12FA001-AC4F-418D-AE19-62706E023703}">
                      <ahyp:hlinkClr xmlns:ahyp="http://schemas.microsoft.com/office/drawing/2018/hyperlinkcolor" val="tx"/>
                    </a:ext>
                  </a:extLst>
                </a:hlinkClick>
              </a:rPr>
              <a:t>github.</a:t>
            </a:r>
            <a:r>
              <a:rPr lang="en-US" altLang="zh-CN" sz="1000" dirty="0">
                <a:solidFill>
                  <a:srgbClr val="C00000"/>
                </a:solidFill>
                <a:latin typeface="Gill Sans MT" panose="020B0502020104020203" pitchFamily="34" charset="0"/>
                <a:ea typeface="+mj-ea"/>
                <a:cs typeface="Futura Medium" panose="020B0602020204020303" pitchFamily="34" charset="-79"/>
                <a:hlinkClick r:id="rId6">
                  <a:extLst>
                    <a:ext uri="{A12FA001-AC4F-418D-AE19-62706E023703}">
                      <ahyp:hlinkClr xmlns:ahyp="http://schemas.microsoft.com/office/drawing/2018/hyperlinkcolor" val="tx"/>
                    </a:ext>
                  </a:extLst>
                </a:hlinkClick>
              </a:rPr>
              <a:t>com/chenzomi12/DeepLearningSystem</a:t>
            </a:r>
            <a:endParaRPr lang="en-US" sz="1000" dirty="0">
              <a:solidFill>
                <a:srgbClr val="C00000"/>
              </a:solidFill>
              <a:latin typeface="Gill Sans MT" panose="020B0502020104020203" pitchFamily="34" charset="0"/>
              <a:ea typeface="+mj-ea"/>
              <a:cs typeface="Futura Medium" panose="020B0602020204020303" pitchFamily="34" charset="-79"/>
            </a:endParaRPr>
          </a:p>
        </p:txBody>
      </p:sp>
      <p:sp>
        <p:nvSpPr>
          <p:cNvPr id="14" name="Rectangle 15">
            <a:extLst>
              <a:ext uri="{FF2B5EF4-FFF2-40B4-BE49-F238E27FC236}">
                <a16:creationId xmlns:a16="http://schemas.microsoft.com/office/drawing/2014/main" id="{0EC9B7D7-7D0C-DF4F-AD3A-7486CA53DEF5}"/>
              </a:ext>
            </a:extLst>
          </p:cNvPr>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5" name="组合 14">
            <a:extLst>
              <a:ext uri="{FF2B5EF4-FFF2-40B4-BE49-F238E27FC236}">
                <a16:creationId xmlns:a16="http://schemas.microsoft.com/office/drawing/2014/main" id="{2B0B6BED-EC97-644A-A3AA-16845E63E14F}"/>
              </a:ext>
            </a:extLst>
          </p:cNvPr>
          <p:cNvGrpSpPr/>
          <p:nvPr userDrawn="1"/>
        </p:nvGrpSpPr>
        <p:grpSpPr>
          <a:xfrm>
            <a:off x="12438524" y="3358802"/>
            <a:ext cx="1214711" cy="3499198"/>
            <a:chOff x="12438524" y="3358802"/>
            <a:chExt cx="1214711" cy="3499198"/>
          </a:xfrm>
        </p:grpSpPr>
        <p:sp>
          <p:nvSpPr>
            <p:cNvPr id="16" name="矩形 15">
              <a:extLst>
                <a:ext uri="{FF2B5EF4-FFF2-40B4-BE49-F238E27FC236}">
                  <a16:creationId xmlns:a16="http://schemas.microsoft.com/office/drawing/2014/main" id="{60EBDB5A-75AE-9C47-A64F-5171BD8F48E0}"/>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7" name="Group 18">
              <a:extLst>
                <a:ext uri="{FF2B5EF4-FFF2-40B4-BE49-F238E27FC236}">
                  <a16:creationId xmlns:a16="http://schemas.microsoft.com/office/drawing/2014/main" id="{527B1546-2E76-7B4C-A868-01866BFAE8E9}"/>
                </a:ext>
              </a:extLst>
            </p:cNvPr>
            <p:cNvGrpSpPr>
              <a:grpSpLocks/>
            </p:cNvGrpSpPr>
            <p:nvPr/>
          </p:nvGrpSpPr>
          <p:grpSpPr bwMode="auto">
            <a:xfrm>
              <a:off x="12552504" y="3727418"/>
              <a:ext cx="986752" cy="182532"/>
              <a:chOff x="5893" y="2387"/>
              <a:chExt cx="466" cy="115"/>
            </a:xfrm>
          </p:grpSpPr>
          <p:sp>
            <p:nvSpPr>
              <p:cNvPr id="78" name="Rectangle 19">
                <a:extLst>
                  <a:ext uri="{FF2B5EF4-FFF2-40B4-BE49-F238E27FC236}">
                    <a16:creationId xmlns:a16="http://schemas.microsoft.com/office/drawing/2014/main" id="{A04BE7DC-57AD-E84A-99B6-5748D4F483F2}"/>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9" name="Rectangle 20">
                <a:extLst>
                  <a:ext uri="{FF2B5EF4-FFF2-40B4-BE49-F238E27FC236}">
                    <a16:creationId xmlns:a16="http://schemas.microsoft.com/office/drawing/2014/main" id="{5092770A-CB07-5648-8431-057E93EE9C78}"/>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80" name="Rectangle 21">
                <a:extLst>
                  <a:ext uri="{FF2B5EF4-FFF2-40B4-BE49-F238E27FC236}">
                    <a16:creationId xmlns:a16="http://schemas.microsoft.com/office/drawing/2014/main" id="{67EF5B91-6FE9-4549-9ECA-04964BEE5628}"/>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81" name="Rectangle 22">
                <a:extLst>
                  <a:ext uri="{FF2B5EF4-FFF2-40B4-BE49-F238E27FC236}">
                    <a16:creationId xmlns:a16="http://schemas.microsoft.com/office/drawing/2014/main" id="{05182D15-89A2-6045-85B8-2280685F8DAD}"/>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23">
              <a:extLst>
                <a:ext uri="{FF2B5EF4-FFF2-40B4-BE49-F238E27FC236}">
                  <a16:creationId xmlns:a16="http://schemas.microsoft.com/office/drawing/2014/main" id="{BBE18069-10C2-1945-BA80-A024FCF915CC}"/>
                </a:ext>
              </a:extLst>
            </p:cNvPr>
            <p:cNvGrpSpPr>
              <a:grpSpLocks/>
            </p:cNvGrpSpPr>
            <p:nvPr/>
          </p:nvGrpSpPr>
          <p:grpSpPr bwMode="auto">
            <a:xfrm>
              <a:off x="12552504" y="3943282"/>
              <a:ext cx="986752" cy="182532"/>
              <a:chOff x="5893" y="2523"/>
              <a:chExt cx="466" cy="115"/>
            </a:xfrm>
          </p:grpSpPr>
          <p:sp>
            <p:nvSpPr>
              <p:cNvPr id="74" name="Rectangle 24">
                <a:extLst>
                  <a:ext uri="{FF2B5EF4-FFF2-40B4-BE49-F238E27FC236}">
                    <a16:creationId xmlns:a16="http://schemas.microsoft.com/office/drawing/2014/main" id="{A96CDD39-1926-5E4E-A9F7-499BEC236178}"/>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5">
                <a:extLst>
                  <a:ext uri="{FF2B5EF4-FFF2-40B4-BE49-F238E27FC236}">
                    <a16:creationId xmlns:a16="http://schemas.microsoft.com/office/drawing/2014/main" id="{579B7635-77E5-5941-814B-D0090677EF95}"/>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6" name="Rectangle 26">
                <a:extLst>
                  <a:ext uri="{FF2B5EF4-FFF2-40B4-BE49-F238E27FC236}">
                    <a16:creationId xmlns:a16="http://schemas.microsoft.com/office/drawing/2014/main" id="{38FBF335-4C26-E44C-A51F-6334936CEB82}"/>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7">
                <a:extLst>
                  <a:ext uri="{FF2B5EF4-FFF2-40B4-BE49-F238E27FC236}">
                    <a16:creationId xmlns:a16="http://schemas.microsoft.com/office/drawing/2014/main" id="{8A3611F2-FDDF-F141-A871-D946E74F703E}"/>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28">
              <a:extLst>
                <a:ext uri="{FF2B5EF4-FFF2-40B4-BE49-F238E27FC236}">
                  <a16:creationId xmlns:a16="http://schemas.microsoft.com/office/drawing/2014/main" id="{8682B6F8-0456-EC48-8FBE-44EA6E099FCF}"/>
                </a:ext>
              </a:extLst>
            </p:cNvPr>
            <p:cNvGrpSpPr>
              <a:grpSpLocks/>
            </p:cNvGrpSpPr>
            <p:nvPr/>
          </p:nvGrpSpPr>
          <p:grpSpPr bwMode="auto">
            <a:xfrm>
              <a:off x="12552504" y="4159146"/>
              <a:ext cx="986752" cy="182532"/>
              <a:chOff x="5893" y="2659"/>
              <a:chExt cx="466" cy="115"/>
            </a:xfrm>
          </p:grpSpPr>
          <p:sp>
            <p:nvSpPr>
              <p:cNvPr id="70" name="Rectangle 29">
                <a:extLst>
                  <a:ext uri="{FF2B5EF4-FFF2-40B4-BE49-F238E27FC236}">
                    <a16:creationId xmlns:a16="http://schemas.microsoft.com/office/drawing/2014/main" id="{86BB10EF-5D49-5446-B416-860964EAB06D}"/>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30">
                <a:extLst>
                  <a:ext uri="{FF2B5EF4-FFF2-40B4-BE49-F238E27FC236}">
                    <a16:creationId xmlns:a16="http://schemas.microsoft.com/office/drawing/2014/main" id="{519C7337-95C9-1347-97FA-15907949DE8D}"/>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2" name="Rectangle 31">
                <a:extLst>
                  <a:ext uri="{FF2B5EF4-FFF2-40B4-BE49-F238E27FC236}">
                    <a16:creationId xmlns:a16="http://schemas.microsoft.com/office/drawing/2014/main" id="{BEDA1CC2-7E03-E349-9D8A-35B4EB50D469}"/>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32">
                <a:extLst>
                  <a:ext uri="{FF2B5EF4-FFF2-40B4-BE49-F238E27FC236}">
                    <a16:creationId xmlns:a16="http://schemas.microsoft.com/office/drawing/2014/main" id="{6478A1D2-1521-2844-9E68-4B4F96BAA7C8}"/>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33">
              <a:extLst>
                <a:ext uri="{FF2B5EF4-FFF2-40B4-BE49-F238E27FC236}">
                  <a16:creationId xmlns:a16="http://schemas.microsoft.com/office/drawing/2014/main" id="{EBDF60B0-CCA3-6A47-BCD7-DCABD4054644}"/>
                </a:ext>
              </a:extLst>
            </p:cNvPr>
            <p:cNvGrpSpPr>
              <a:grpSpLocks/>
            </p:cNvGrpSpPr>
            <p:nvPr/>
          </p:nvGrpSpPr>
          <p:grpSpPr bwMode="auto">
            <a:xfrm>
              <a:off x="12552504" y="3511551"/>
              <a:ext cx="986752" cy="188882"/>
              <a:chOff x="5893" y="2251"/>
              <a:chExt cx="466" cy="119"/>
            </a:xfrm>
          </p:grpSpPr>
          <p:sp>
            <p:nvSpPr>
              <p:cNvPr id="66" name="Rectangle 34">
                <a:extLst>
                  <a:ext uri="{FF2B5EF4-FFF2-40B4-BE49-F238E27FC236}">
                    <a16:creationId xmlns:a16="http://schemas.microsoft.com/office/drawing/2014/main" id="{5125594C-5313-C34E-839A-1DA18F7788EB}"/>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5">
                <a:extLst>
                  <a:ext uri="{FF2B5EF4-FFF2-40B4-BE49-F238E27FC236}">
                    <a16:creationId xmlns:a16="http://schemas.microsoft.com/office/drawing/2014/main" id="{8313D8F3-D70F-4E4F-86B1-E609FF28826A}"/>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8" name="Rectangle 36">
                <a:extLst>
                  <a:ext uri="{FF2B5EF4-FFF2-40B4-BE49-F238E27FC236}">
                    <a16:creationId xmlns:a16="http://schemas.microsoft.com/office/drawing/2014/main" id="{CBA1FA4C-75C0-D349-8630-E228CD42180F}"/>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7">
                <a:extLst>
                  <a:ext uri="{FF2B5EF4-FFF2-40B4-BE49-F238E27FC236}">
                    <a16:creationId xmlns:a16="http://schemas.microsoft.com/office/drawing/2014/main" id="{00D2C4F8-6F52-1640-BB34-54901F330720}"/>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38">
              <a:extLst>
                <a:ext uri="{FF2B5EF4-FFF2-40B4-BE49-F238E27FC236}">
                  <a16:creationId xmlns:a16="http://schemas.microsoft.com/office/drawing/2014/main" id="{69F5A2EF-9997-1942-A95A-9DBAB893CECC}"/>
                </a:ext>
              </a:extLst>
            </p:cNvPr>
            <p:cNvGrpSpPr>
              <a:grpSpLocks/>
            </p:cNvGrpSpPr>
            <p:nvPr/>
          </p:nvGrpSpPr>
          <p:grpSpPr bwMode="auto">
            <a:xfrm>
              <a:off x="12552504" y="4519449"/>
              <a:ext cx="986752" cy="182532"/>
              <a:chOff x="5893" y="2886"/>
              <a:chExt cx="466" cy="115"/>
            </a:xfrm>
          </p:grpSpPr>
          <p:sp>
            <p:nvSpPr>
              <p:cNvPr id="62" name="Rectangle 39">
                <a:extLst>
                  <a:ext uri="{FF2B5EF4-FFF2-40B4-BE49-F238E27FC236}">
                    <a16:creationId xmlns:a16="http://schemas.microsoft.com/office/drawing/2014/main" id="{5529C84D-B764-FE42-A1BF-78BED2ABC072}"/>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40">
                <a:extLst>
                  <a:ext uri="{FF2B5EF4-FFF2-40B4-BE49-F238E27FC236}">
                    <a16:creationId xmlns:a16="http://schemas.microsoft.com/office/drawing/2014/main" id="{CC97E4C5-963D-4B4E-9153-9E14F73F1BA6}"/>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4" name="Rectangle 41">
                <a:extLst>
                  <a:ext uri="{FF2B5EF4-FFF2-40B4-BE49-F238E27FC236}">
                    <a16:creationId xmlns:a16="http://schemas.microsoft.com/office/drawing/2014/main" id="{E1872D1B-E07E-1E49-A78C-76802A09B04E}"/>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42">
                <a:extLst>
                  <a:ext uri="{FF2B5EF4-FFF2-40B4-BE49-F238E27FC236}">
                    <a16:creationId xmlns:a16="http://schemas.microsoft.com/office/drawing/2014/main" id="{532BE238-78B4-7E4A-8EA1-12ED81BC54C1}"/>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43">
              <a:extLst>
                <a:ext uri="{FF2B5EF4-FFF2-40B4-BE49-F238E27FC236}">
                  <a16:creationId xmlns:a16="http://schemas.microsoft.com/office/drawing/2014/main" id="{1FEC1308-2B32-CB4C-BAB2-FB1E6AFF1388}"/>
                </a:ext>
              </a:extLst>
            </p:cNvPr>
            <p:cNvGrpSpPr>
              <a:grpSpLocks/>
            </p:cNvGrpSpPr>
            <p:nvPr/>
          </p:nvGrpSpPr>
          <p:grpSpPr bwMode="auto">
            <a:xfrm>
              <a:off x="12552504" y="4735313"/>
              <a:ext cx="986752" cy="182532"/>
              <a:chOff x="5893" y="3022"/>
              <a:chExt cx="466" cy="115"/>
            </a:xfrm>
          </p:grpSpPr>
          <p:sp>
            <p:nvSpPr>
              <p:cNvPr id="58" name="Rectangle 44">
                <a:extLst>
                  <a:ext uri="{FF2B5EF4-FFF2-40B4-BE49-F238E27FC236}">
                    <a16:creationId xmlns:a16="http://schemas.microsoft.com/office/drawing/2014/main" id="{DB762B7D-0BDE-5F48-8858-6D69D4303A9B}"/>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5">
                <a:extLst>
                  <a:ext uri="{FF2B5EF4-FFF2-40B4-BE49-F238E27FC236}">
                    <a16:creationId xmlns:a16="http://schemas.microsoft.com/office/drawing/2014/main" id="{A65AC15A-59B6-474B-B237-E106F036B60B}"/>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0" name="Rectangle 46">
                <a:extLst>
                  <a:ext uri="{FF2B5EF4-FFF2-40B4-BE49-F238E27FC236}">
                    <a16:creationId xmlns:a16="http://schemas.microsoft.com/office/drawing/2014/main" id="{33BFDFF7-57E3-0C41-A90F-0543BAEB5F50}"/>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7">
                <a:extLst>
                  <a:ext uri="{FF2B5EF4-FFF2-40B4-BE49-F238E27FC236}">
                    <a16:creationId xmlns:a16="http://schemas.microsoft.com/office/drawing/2014/main" id="{D3FFE56D-5EA1-EA4D-B229-81FFE5A7E18B}"/>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48">
              <a:extLst>
                <a:ext uri="{FF2B5EF4-FFF2-40B4-BE49-F238E27FC236}">
                  <a16:creationId xmlns:a16="http://schemas.microsoft.com/office/drawing/2014/main" id="{3E677EA2-8362-AE45-BC63-8A925E8FC16F}"/>
                </a:ext>
              </a:extLst>
            </p:cNvPr>
            <p:cNvGrpSpPr>
              <a:grpSpLocks/>
            </p:cNvGrpSpPr>
            <p:nvPr/>
          </p:nvGrpSpPr>
          <p:grpSpPr bwMode="auto">
            <a:xfrm>
              <a:off x="12552504" y="4951179"/>
              <a:ext cx="986752" cy="182532"/>
              <a:chOff x="5893" y="3158"/>
              <a:chExt cx="466" cy="115"/>
            </a:xfrm>
          </p:grpSpPr>
          <p:sp>
            <p:nvSpPr>
              <p:cNvPr id="54" name="Rectangle 49">
                <a:extLst>
                  <a:ext uri="{FF2B5EF4-FFF2-40B4-BE49-F238E27FC236}">
                    <a16:creationId xmlns:a16="http://schemas.microsoft.com/office/drawing/2014/main" id="{83FE3FE3-7886-BC43-B7E9-DA589B3E135E}"/>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50">
                <a:extLst>
                  <a:ext uri="{FF2B5EF4-FFF2-40B4-BE49-F238E27FC236}">
                    <a16:creationId xmlns:a16="http://schemas.microsoft.com/office/drawing/2014/main" id="{E618977A-DBEC-594A-8580-8F9AECCC11B9}"/>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6" name="Rectangle 51">
                <a:extLst>
                  <a:ext uri="{FF2B5EF4-FFF2-40B4-BE49-F238E27FC236}">
                    <a16:creationId xmlns:a16="http://schemas.microsoft.com/office/drawing/2014/main" id="{FD976F1A-42D5-E64F-BD6C-06908DD53C20}"/>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52">
                <a:extLst>
                  <a:ext uri="{FF2B5EF4-FFF2-40B4-BE49-F238E27FC236}">
                    <a16:creationId xmlns:a16="http://schemas.microsoft.com/office/drawing/2014/main" id="{03EB2932-0DCA-3A4B-A65D-CC4D89814F87}"/>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53">
              <a:extLst>
                <a:ext uri="{FF2B5EF4-FFF2-40B4-BE49-F238E27FC236}">
                  <a16:creationId xmlns:a16="http://schemas.microsoft.com/office/drawing/2014/main" id="{A5649E5A-5F15-914A-A8CA-AB33C2CB5235}"/>
                </a:ext>
              </a:extLst>
            </p:cNvPr>
            <p:cNvGrpSpPr>
              <a:grpSpLocks/>
            </p:cNvGrpSpPr>
            <p:nvPr/>
          </p:nvGrpSpPr>
          <p:grpSpPr bwMode="auto">
            <a:xfrm>
              <a:off x="12552504" y="5311482"/>
              <a:ext cx="986752" cy="182532"/>
              <a:chOff x="5893" y="3385"/>
              <a:chExt cx="466" cy="115"/>
            </a:xfrm>
          </p:grpSpPr>
          <p:sp>
            <p:nvSpPr>
              <p:cNvPr id="50" name="Rectangle 54">
                <a:extLst>
                  <a:ext uri="{FF2B5EF4-FFF2-40B4-BE49-F238E27FC236}">
                    <a16:creationId xmlns:a16="http://schemas.microsoft.com/office/drawing/2014/main" id="{72A1B707-641B-BF4D-8664-0C48C26CC033}"/>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5">
                <a:extLst>
                  <a:ext uri="{FF2B5EF4-FFF2-40B4-BE49-F238E27FC236}">
                    <a16:creationId xmlns:a16="http://schemas.microsoft.com/office/drawing/2014/main" id="{FF8A8A92-54E5-0347-A974-C7FE637556F9}"/>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2" name="Rectangle 56">
                <a:extLst>
                  <a:ext uri="{FF2B5EF4-FFF2-40B4-BE49-F238E27FC236}">
                    <a16:creationId xmlns:a16="http://schemas.microsoft.com/office/drawing/2014/main" id="{15CA81D9-72B7-BB4F-A99C-BD6A58435CF1}"/>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7">
                <a:extLst>
                  <a:ext uri="{FF2B5EF4-FFF2-40B4-BE49-F238E27FC236}">
                    <a16:creationId xmlns:a16="http://schemas.microsoft.com/office/drawing/2014/main" id="{B9E74982-404B-344F-B919-2CBFE33C3505}"/>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58">
              <a:extLst>
                <a:ext uri="{FF2B5EF4-FFF2-40B4-BE49-F238E27FC236}">
                  <a16:creationId xmlns:a16="http://schemas.microsoft.com/office/drawing/2014/main" id="{5B57D6E0-D696-A34B-B71C-E6E6867814C7}"/>
                </a:ext>
              </a:extLst>
            </p:cNvPr>
            <p:cNvGrpSpPr>
              <a:grpSpLocks/>
            </p:cNvGrpSpPr>
            <p:nvPr/>
          </p:nvGrpSpPr>
          <p:grpSpPr bwMode="auto">
            <a:xfrm>
              <a:off x="12552504" y="5527346"/>
              <a:ext cx="986752" cy="182532"/>
              <a:chOff x="5893" y="3521"/>
              <a:chExt cx="466" cy="115"/>
            </a:xfrm>
          </p:grpSpPr>
          <p:sp>
            <p:nvSpPr>
              <p:cNvPr id="46" name="Rectangle 59">
                <a:extLst>
                  <a:ext uri="{FF2B5EF4-FFF2-40B4-BE49-F238E27FC236}">
                    <a16:creationId xmlns:a16="http://schemas.microsoft.com/office/drawing/2014/main" id="{C3598B2A-52EF-1644-8E8C-0CFCFD797FB9}"/>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60">
                <a:extLst>
                  <a:ext uri="{FF2B5EF4-FFF2-40B4-BE49-F238E27FC236}">
                    <a16:creationId xmlns:a16="http://schemas.microsoft.com/office/drawing/2014/main" id="{D0F0F2FA-F49D-E847-A121-5738CFC3AC70}"/>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8" name="Rectangle 61">
                <a:extLst>
                  <a:ext uri="{FF2B5EF4-FFF2-40B4-BE49-F238E27FC236}">
                    <a16:creationId xmlns:a16="http://schemas.microsoft.com/office/drawing/2014/main" id="{34F7EC08-7915-124B-85B7-8610F4FE0091}"/>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62">
                <a:extLst>
                  <a:ext uri="{FF2B5EF4-FFF2-40B4-BE49-F238E27FC236}">
                    <a16:creationId xmlns:a16="http://schemas.microsoft.com/office/drawing/2014/main" id="{CBF28FF4-D780-264E-A96E-999F90B97758}"/>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6" name="Group 63">
              <a:extLst>
                <a:ext uri="{FF2B5EF4-FFF2-40B4-BE49-F238E27FC236}">
                  <a16:creationId xmlns:a16="http://schemas.microsoft.com/office/drawing/2014/main" id="{91151042-4ACA-7342-9339-1B21CA77E32B}"/>
                </a:ext>
              </a:extLst>
            </p:cNvPr>
            <p:cNvGrpSpPr>
              <a:grpSpLocks/>
            </p:cNvGrpSpPr>
            <p:nvPr/>
          </p:nvGrpSpPr>
          <p:grpSpPr bwMode="auto">
            <a:xfrm>
              <a:off x="12552504" y="5743210"/>
              <a:ext cx="986752" cy="182532"/>
              <a:chOff x="5893" y="3657"/>
              <a:chExt cx="466" cy="115"/>
            </a:xfrm>
          </p:grpSpPr>
          <p:sp>
            <p:nvSpPr>
              <p:cNvPr id="42" name="Rectangle 64">
                <a:extLst>
                  <a:ext uri="{FF2B5EF4-FFF2-40B4-BE49-F238E27FC236}">
                    <a16:creationId xmlns:a16="http://schemas.microsoft.com/office/drawing/2014/main" id="{9E4FBBCD-F8E4-A649-981E-D46343ADCB26}"/>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5">
                <a:extLst>
                  <a:ext uri="{FF2B5EF4-FFF2-40B4-BE49-F238E27FC236}">
                    <a16:creationId xmlns:a16="http://schemas.microsoft.com/office/drawing/2014/main" id="{03B778E3-4E84-DA4D-8FBE-A3CF4464E939}"/>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4" name="Rectangle 66">
                <a:extLst>
                  <a:ext uri="{FF2B5EF4-FFF2-40B4-BE49-F238E27FC236}">
                    <a16:creationId xmlns:a16="http://schemas.microsoft.com/office/drawing/2014/main" id="{A739A690-256C-6B45-8F06-D782A2D46D31}"/>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7">
                <a:extLst>
                  <a:ext uri="{FF2B5EF4-FFF2-40B4-BE49-F238E27FC236}">
                    <a16:creationId xmlns:a16="http://schemas.microsoft.com/office/drawing/2014/main" id="{A62FB270-DA45-CC43-B966-E5B4B93ABDCF}"/>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7" name="Group 68">
              <a:extLst>
                <a:ext uri="{FF2B5EF4-FFF2-40B4-BE49-F238E27FC236}">
                  <a16:creationId xmlns:a16="http://schemas.microsoft.com/office/drawing/2014/main" id="{319919FB-1BAF-FA49-B450-7D04E4811579}"/>
                </a:ext>
              </a:extLst>
            </p:cNvPr>
            <p:cNvGrpSpPr>
              <a:grpSpLocks/>
            </p:cNvGrpSpPr>
            <p:nvPr/>
          </p:nvGrpSpPr>
          <p:grpSpPr bwMode="auto">
            <a:xfrm>
              <a:off x="12552504" y="6103513"/>
              <a:ext cx="986752" cy="182532"/>
              <a:chOff x="5893" y="3884"/>
              <a:chExt cx="466" cy="115"/>
            </a:xfrm>
          </p:grpSpPr>
          <p:sp>
            <p:nvSpPr>
              <p:cNvPr id="38" name="Rectangle 69">
                <a:extLst>
                  <a:ext uri="{FF2B5EF4-FFF2-40B4-BE49-F238E27FC236}">
                    <a16:creationId xmlns:a16="http://schemas.microsoft.com/office/drawing/2014/main" id="{557E3CC4-6914-A046-8E50-285DE0199E3A}"/>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70">
                <a:extLst>
                  <a:ext uri="{FF2B5EF4-FFF2-40B4-BE49-F238E27FC236}">
                    <a16:creationId xmlns:a16="http://schemas.microsoft.com/office/drawing/2014/main" id="{9C9D87B6-8409-3E4C-A39A-27FCC1916B59}"/>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0" name="Rectangle 71">
                <a:extLst>
                  <a:ext uri="{FF2B5EF4-FFF2-40B4-BE49-F238E27FC236}">
                    <a16:creationId xmlns:a16="http://schemas.microsoft.com/office/drawing/2014/main" id="{8E44D8DF-6579-7F40-A242-DA920ED37966}"/>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72">
                <a:extLst>
                  <a:ext uri="{FF2B5EF4-FFF2-40B4-BE49-F238E27FC236}">
                    <a16:creationId xmlns:a16="http://schemas.microsoft.com/office/drawing/2014/main" id="{CD513B5C-7113-F14D-99D9-C73E95E46140}"/>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8" name="Group 73">
              <a:extLst>
                <a:ext uri="{FF2B5EF4-FFF2-40B4-BE49-F238E27FC236}">
                  <a16:creationId xmlns:a16="http://schemas.microsoft.com/office/drawing/2014/main" id="{D6A7D29E-C46B-0747-86B2-75419D553192}"/>
                </a:ext>
              </a:extLst>
            </p:cNvPr>
            <p:cNvGrpSpPr>
              <a:grpSpLocks/>
            </p:cNvGrpSpPr>
            <p:nvPr/>
          </p:nvGrpSpPr>
          <p:grpSpPr bwMode="auto">
            <a:xfrm>
              <a:off x="12552504" y="6328901"/>
              <a:ext cx="986752" cy="182532"/>
              <a:chOff x="5893" y="4026"/>
              <a:chExt cx="466" cy="115"/>
            </a:xfrm>
          </p:grpSpPr>
          <p:sp>
            <p:nvSpPr>
              <p:cNvPr id="34" name="Rectangle 74">
                <a:extLst>
                  <a:ext uri="{FF2B5EF4-FFF2-40B4-BE49-F238E27FC236}">
                    <a16:creationId xmlns:a16="http://schemas.microsoft.com/office/drawing/2014/main" id="{4F04C9DB-93AE-614C-8876-96E3637C17FC}"/>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5">
                <a:extLst>
                  <a:ext uri="{FF2B5EF4-FFF2-40B4-BE49-F238E27FC236}">
                    <a16:creationId xmlns:a16="http://schemas.microsoft.com/office/drawing/2014/main" id="{C5554F3B-E2F0-2945-A366-E7AD36F46208}"/>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6" name="Rectangle 76">
                <a:extLst>
                  <a:ext uri="{FF2B5EF4-FFF2-40B4-BE49-F238E27FC236}">
                    <a16:creationId xmlns:a16="http://schemas.microsoft.com/office/drawing/2014/main" id="{78782E55-DCC7-CE44-991D-BF17096DDD57}"/>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7">
                <a:extLst>
                  <a:ext uri="{FF2B5EF4-FFF2-40B4-BE49-F238E27FC236}">
                    <a16:creationId xmlns:a16="http://schemas.microsoft.com/office/drawing/2014/main" id="{BD72408E-6A44-9448-B58A-ED029093DF7E}"/>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9" name="Group 78">
              <a:extLst>
                <a:ext uri="{FF2B5EF4-FFF2-40B4-BE49-F238E27FC236}">
                  <a16:creationId xmlns:a16="http://schemas.microsoft.com/office/drawing/2014/main" id="{8ED4F9E5-4BBE-B548-9115-7B8E22D2A23B}"/>
                </a:ext>
              </a:extLst>
            </p:cNvPr>
            <p:cNvGrpSpPr>
              <a:grpSpLocks/>
            </p:cNvGrpSpPr>
            <p:nvPr/>
          </p:nvGrpSpPr>
          <p:grpSpPr bwMode="auto">
            <a:xfrm>
              <a:off x="12552504" y="6552703"/>
              <a:ext cx="986752" cy="182532"/>
              <a:chOff x="5893" y="4167"/>
              <a:chExt cx="466" cy="115"/>
            </a:xfrm>
          </p:grpSpPr>
          <p:sp>
            <p:nvSpPr>
              <p:cNvPr id="30" name="Rectangle 79">
                <a:extLst>
                  <a:ext uri="{FF2B5EF4-FFF2-40B4-BE49-F238E27FC236}">
                    <a16:creationId xmlns:a16="http://schemas.microsoft.com/office/drawing/2014/main" id="{3B8A6581-131D-824E-8913-DB991DC53086}"/>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80">
                <a:extLst>
                  <a:ext uri="{FF2B5EF4-FFF2-40B4-BE49-F238E27FC236}">
                    <a16:creationId xmlns:a16="http://schemas.microsoft.com/office/drawing/2014/main" id="{F8A4D103-CAB9-A240-B9CA-A489B8D46C2B}"/>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2" name="Rectangle 81">
                <a:extLst>
                  <a:ext uri="{FF2B5EF4-FFF2-40B4-BE49-F238E27FC236}">
                    <a16:creationId xmlns:a16="http://schemas.microsoft.com/office/drawing/2014/main" id="{041501D7-F06A-BF49-A8E5-02731A994871}"/>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82">
                <a:extLst>
                  <a:ext uri="{FF2B5EF4-FFF2-40B4-BE49-F238E27FC236}">
                    <a16:creationId xmlns:a16="http://schemas.microsoft.com/office/drawing/2014/main" id="{F99404D7-4332-9643-B495-D6154C54F2D1}"/>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82" name="Rectangle 83">
            <a:extLst>
              <a:ext uri="{FF2B5EF4-FFF2-40B4-BE49-F238E27FC236}">
                <a16:creationId xmlns:a16="http://schemas.microsoft.com/office/drawing/2014/main" id="{43ABAB17-CA5F-A74E-BB2E-090DBF5B85BE}"/>
              </a:ext>
            </a:extLst>
          </p:cNvPr>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83" name="Rectangle 84">
            <a:extLst>
              <a:ext uri="{FF2B5EF4-FFF2-40B4-BE49-F238E27FC236}">
                <a16:creationId xmlns:a16="http://schemas.microsoft.com/office/drawing/2014/main" id="{349F19F3-23A8-3242-9192-BA7445FD94D8}"/>
              </a:ext>
            </a:extLst>
          </p:cNvPr>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
        <p:nvSpPr>
          <p:cNvPr id="84" name="TextBox 2">
            <a:extLst>
              <a:ext uri="{FF2B5EF4-FFF2-40B4-BE49-F238E27FC236}">
                <a16:creationId xmlns:a16="http://schemas.microsoft.com/office/drawing/2014/main" id="{B952CFF2-CD76-E646-B5C0-160ACDA764BB}"/>
              </a:ext>
            </a:extLst>
          </p:cNvPr>
          <p:cNvSpPr txBox="1"/>
          <p:nvPr userDrawn="1"/>
        </p:nvSpPr>
        <p:spPr>
          <a:xfrm>
            <a:off x="553765" y="6454018"/>
            <a:ext cx="728026" cy="295466"/>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altLang="zh-CN" sz="1200" dirty="0">
                <a:solidFill>
                  <a:schemeClr val="bg1"/>
                </a:solidFill>
                <a:latin typeface="Futura Medium" panose="020B0602020204020303" pitchFamily="34" charset="-79"/>
                <a:ea typeface="微软雅黑" panose="020B0503020204020204" pitchFamily="34" charset="-122"/>
                <a:cs typeface="Futura Medium" panose="020B0602020204020303" pitchFamily="34" charset="-79"/>
              </a:rPr>
              <a:t>ZOMI</a:t>
            </a:r>
            <a:endParaRPr lang="en-US" sz="1200" dirty="0">
              <a:solidFill>
                <a:schemeClr val="bg1"/>
              </a:solidFill>
              <a:latin typeface="Futura Medium" panose="020B0602020204020303" pitchFamily="34" charset="-79"/>
              <a:ea typeface="微软雅黑" panose="020B0503020204020204" pitchFamily="34" charset="-122"/>
              <a:cs typeface="Futura Medium" panose="020B0602020204020303" pitchFamily="34" charset="-79"/>
            </a:endParaRPr>
          </a:p>
        </p:txBody>
      </p:sp>
      <p:pic>
        <p:nvPicPr>
          <p:cNvPr id="85" name="图片 84">
            <a:extLst>
              <a:ext uri="{FF2B5EF4-FFF2-40B4-BE49-F238E27FC236}">
                <a16:creationId xmlns:a16="http://schemas.microsoft.com/office/drawing/2014/main" id="{A6C0346B-14CF-D843-B655-A3D9F02332A1}"/>
              </a:ext>
            </a:extLst>
          </p:cNvPr>
          <p:cNvPicPr>
            <a:picLocks noChangeAspect="1"/>
          </p:cNvPicPr>
          <p:nvPr userDrawn="1"/>
        </p:nvPicPr>
        <p:blipFill>
          <a:blip r:embed="rId4" cstate="print">
            <a:alphaModFix amt="70000"/>
            <a:extLst>
              <a:ext uri="{28A0092B-C50C-407E-A947-70E740481C1C}">
                <a14:useLocalDpi xmlns:a14="http://schemas.microsoft.com/office/drawing/2010/main"/>
              </a:ext>
            </a:extLst>
          </a:blip>
          <a:stretch>
            <a:fillRect/>
          </a:stretch>
        </p:blipFill>
        <p:spPr>
          <a:xfrm>
            <a:off x="337741" y="6529751"/>
            <a:ext cx="144000" cy="144000"/>
          </a:xfrm>
          <a:prstGeom prst="ellipse">
            <a:avLst/>
          </a:prstGeom>
          <a:ln w="12700" cap="rnd">
            <a:solidFill>
              <a:schemeClr val="bg1"/>
            </a:solidFill>
            <a:prstDash val="solid"/>
          </a:ln>
          <a:effectLst/>
        </p:spPr>
      </p:pic>
    </p:spTree>
    <p:extLst>
      <p:ext uri="{BB962C8B-B14F-4D97-AF65-F5344CB8AC3E}">
        <p14:creationId xmlns:p14="http://schemas.microsoft.com/office/powerpoint/2010/main" val="2848406896"/>
      </p:ext>
    </p:extLst>
  </p:cSld>
  <p:clrMap bg1="lt1" tx1="dk1" bg2="lt2" tx2="dk2" accent1="accent1" accent2="accent2" accent3="accent3" accent4="accent4" accent5="accent5" accent6="accent6" hlink="hlink" folHlink="folHlink"/>
  <p:sldLayoutIdLst>
    <p:sldLayoutId id="2147483686"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lvl1pPr algn="ctr" defTabSz="1187798" rtl="0" eaLnBrk="1" latinLnBrk="0" hangingPunct="1">
        <a:lnSpc>
          <a:spcPct val="90000"/>
        </a:lnSpc>
        <a:spcBef>
          <a:spcPct val="0"/>
        </a:spcBef>
        <a:buNone/>
        <a:defRPr sz="6600" b="0" kern="1200">
          <a:solidFill>
            <a:srgbClr val="1D1D1A"/>
          </a:solidFill>
          <a:latin typeface="Futura Medium" panose="020B0602020204020303" pitchFamily="34" charset="-79"/>
          <a:ea typeface="Microsoft YaHei" panose="020B0503020204020204" pitchFamily="34" charset="-122"/>
          <a:cs typeface="Futura Medium" panose="020B0602020204020303" pitchFamily="34" charset="-79"/>
        </a:defRPr>
      </a:lvl1pPr>
    </p:titleStyle>
    <p:bodyStyle>
      <a:lvl1pPr marL="0" indent="0" algn="l" defTabSz="1187798" rtl="0" eaLnBrk="1" latinLnBrk="0" hangingPunct="1">
        <a:lnSpc>
          <a:spcPct val="90000"/>
        </a:lnSpc>
        <a:spcBef>
          <a:spcPts val="1299"/>
        </a:spcBef>
        <a:buFont typeface="Arial" panose="020B0604020202020204" pitchFamily="34" charset="0"/>
        <a:buNone/>
        <a:defRPr sz="1819" kern="1200">
          <a:solidFill>
            <a:srgbClr val="FFFFFF"/>
          </a:solidFill>
          <a:latin typeface="Microsoft YaHei" panose="020B0503020204020204" pitchFamily="34" charset="-122"/>
          <a:ea typeface="Microsoft YaHei" panose="020B0503020204020204" pitchFamily="34" charset="-122"/>
          <a:cs typeface="+mn-cs"/>
        </a:defRPr>
      </a:lvl1pPr>
      <a:lvl2pPr marL="593900" indent="0" algn="l" defTabSz="1187798" rtl="0" eaLnBrk="1" latinLnBrk="0" hangingPunct="1">
        <a:lnSpc>
          <a:spcPct val="90000"/>
        </a:lnSpc>
        <a:spcBef>
          <a:spcPts val="650"/>
        </a:spcBef>
        <a:buFont typeface="Arial" panose="020B0604020202020204" pitchFamily="34" charset="0"/>
        <a:buNone/>
        <a:defRPr sz="3118" kern="1200">
          <a:solidFill>
            <a:schemeClr val="tx1"/>
          </a:solidFill>
          <a:latin typeface="+mn-lt"/>
          <a:ea typeface="+mn-ea"/>
          <a:cs typeface="+mn-cs"/>
        </a:defRPr>
      </a:lvl2pPr>
      <a:lvl3pPr marL="1187798" indent="0" algn="l" defTabSz="1187798" rtl="0" eaLnBrk="1" latinLnBrk="0" hangingPunct="1">
        <a:lnSpc>
          <a:spcPct val="90000"/>
        </a:lnSpc>
        <a:spcBef>
          <a:spcPts val="650"/>
        </a:spcBef>
        <a:buFont typeface="Arial" panose="020B0604020202020204" pitchFamily="34" charset="0"/>
        <a:buNone/>
        <a:defRPr sz="2598" kern="1200">
          <a:solidFill>
            <a:schemeClr val="tx1"/>
          </a:solidFill>
          <a:latin typeface="+mn-lt"/>
          <a:ea typeface="+mn-ea"/>
          <a:cs typeface="+mn-cs"/>
        </a:defRPr>
      </a:lvl3pPr>
      <a:lvl4pPr marL="1781699" indent="0" algn="l" defTabSz="1187798" rtl="0" eaLnBrk="1" latinLnBrk="0" hangingPunct="1">
        <a:lnSpc>
          <a:spcPct val="90000"/>
        </a:lnSpc>
        <a:spcBef>
          <a:spcPts val="650"/>
        </a:spcBef>
        <a:buFont typeface="Arial" panose="020B0604020202020204" pitchFamily="34" charset="0"/>
        <a:buNone/>
        <a:defRPr sz="2338" kern="1200">
          <a:solidFill>
            <a:schemeClr val="tx1"/>
          </a:solidFill>
          <a:latin typeface="+mn-lt"/>
          <a:ea typeface="+mn-ea"/>
          <a:cs typeface="+mn-cs"/>
        </a:defRPr>
      </a:lvl4pPr>
      <a:lvl5pPr marL="2375598" indent="0" algn="l" defTabSz="1187798" rtl="0" eaLnBrk="1" latinLnBrk="0" hangingPunct="1">
        <a:lnSpc>
          <a:spcPct val="90000"/>
        </a:lnSpc>
        <a:spcBef>
          <a:spcPts val="650"/>
        </a:spcBef>
        <a:buFont typeface="Arial" panose="020B0604020202020204" pitchFamily="34" charset="0"/>
        <a:buNone/>
        <a:defRPr sz="2338" kern="1200">
          <a:solidFill>
            <a:schemeClr val="tx1"/>
          </a:solidFill>
          <a:latin typeface="+mn-lt"/>
          <a:ea typeface="+mn-ea"/>
          <a:cs typeface="+mn-cs"/>
        </a:defRPr>
      </a:lvl5pPr>
      <a:lvl6pPr marL="3266447" indent="-296950" algn="l" defTabSz="1187798" rtl="0" eaLnBrk="1" latinLnBrk="0" hangingPunct="1">
        <a:lnSpc>
          <a:spcPct val="90000"/>
        </a:lnSpc>
        <a:spcBef>
          <a:spcPts val="650"/>
        </a:spcBef>
        <a:buFont typeface="Arial" panose="020B0604020202020204" pitchFamily="34" charset="0"/>
        <a:buChar char="•"/>
        <a:defRPr sz="2338" kern="1200">
          <a:solidFill>
            <a:schemeClr val="tx1"/>
          </a:solidFill>
          <a:latin typeface="+mn-lt"/>
          <a:ea typeface="+mn-ea"/>
          <a:cs typeface="+mn-cs"/>
        </a:defRPr>
      </a:lvl6pPr>
      <a:lvl7pPr marL="3860346" indent="-296950" algn="l" defTabSz="1187798" rtl="0" eaLnBrk="1" latinLnBrk="0" hangingPunct="1">
        <a:lnSpc>
          <a:spcPct val="90000"/>
        </a:lnSpc>
        <a:spcBef>
          <a:spcPts val="650"/>
        </a:spcBef>
        <a:buFont typeface="Arial" panose="020B0604020202020204" pitchFamily="34" charset="0"/>
        <a:buChar char="•"/>
        <a:defRPr sz="2338" kern="1200">
          <a:solidFill>
            <a:schemeClr val="tx1"/>
          </a:solidFill>
          <a:latin typeface="+mn-lt"/>
          <a:ea typeface="+mn-ea"/>
          <a:cs typeface="+mn-cs"/>
        </a:defRPr>
      </a:lvl7pPr>
      <a:lvl8pPr marL="4454245" indent="-296950" algn="l" defTabSz="1187798" rtl="0" eaLnBrk="1" latinLnBrk="0" hangingPunct="1">
        <a:lnSpc>
          <a:spcPct val="90000"/>
        </a:lnSpc>
        <a:spcBef>
          <a:spcPts val="650"/>
        </a:spcBef>
        <a:buFont typeface="Arial" panose="020B0604020202020204" pitchFamily="34" charset="0"/>
        <a:buChar char="•"/>
        <a:defRPr sz="2338" kern="1200">
          <a:solidFill>
            <a:schemeClr val="tx1"/>
          </a:solidFill>
          <a:latin typeface="+mn-lt"/>
          <a:ea typeface="+mn-ea"/>
          <a:cs typeface="+mn-cs"/>
        </a:defRPr>
      </a:lvl8pPr>
      <a:lvl9pPr marL="5048144" indent="-296950" algn="l" defTabSz="1187798" rtl="0" eaLnBrk="1" latinLnBrk="0" hangingPunct="1">
        <a:lnSpc>
          <a:spcPct val="90000"/>
        </a:lnSpc>
        <a:spcBef>
          <a:spcPts val="650"/>
        </a:spcBef>
        <a:buFont typeface="Arial" panose="020B0604020202020204" pitchFamily="34" charset="0"/>
        <a:buChar char="•"/>
        <a:defRPr sz="2338" kern="1200">
          <a:solidFill>
            <a:schemeClr val="tx1"/>
          </a:solidFill>
          <a:latin typeface="+mn-lt"/>
          <a:ea typeface="+mn-ea"/>
          <a:cs typeface="+mn-cs"/>
        </a:defRPr>
      </a:lvl9pPr>
    </p:bodyStyle>
    <p:otherStyle>
      <a:defPPr>
        <a:defRPr lang="en-US"/>
      </a:defPPr>
      <a:lvl1pPr marL="0" algn="l" defTabSz="1187798" rtl="0" eaLnBrk="1" latinLnBrk="0" hangingPunct="1">
        <a:defRPr sz="2338" kern="1200">
          <a:solidFill>
            <a:schemeClr val="tx1"/>
          </a:solidFill>
          <a:latin typeface="+mn-lt"/>
          <a:ea typeface="+mn-ea"/>
          <a:cs typeface="+mn-cs"/>
        </a:defRPr>
      </a:lvl1pPr>
      <a:lvl2pPr marL="593900" algn="l" defTabSz="1187798" rtl="0" eaLnBrk="1" latinLnBrk="0" hangingPunct="1">
        <a:defRPr sz="2338" kern="1200">
          <a:solidFill>
            <a:schemeClr val="tx1"/>
          </a:solidFill>
          <a:latin typeface="+mn-lt"/>
          <a:ea typeface="+mn-ea"/>
          <a:cs typeface="+mn-cs"/>
        </a:defRPr>
      </a:lvl2pPr>
      <a:lvl3pPr marL="1187798" algn="l" defTabSz="1187798" rtl="0" eaLnBrk="1" latinLnBrk="0" hangingPunct="1">
        <a:defRPr sz="2338" kern="1200">
          <a:solidFill>
            <a:schemeClr val="tx1"/>
          </a:solidFill>
          <a:latin typeface="+mn-lt"/>
          <a:ea typeface="+mn-ea"/>
          <a:cs typeface="+mn-cs"/>
        </a:defRPr>
      </a:lvl3pPr>
      <a:lvl4pPr marL="1781699" algn="l" defTabSz="1187798" rtl="0" eaLnBrk="1" latinLnBrk="0" hangingPunct="1">
        <a:defRPr sz="2338" kern="1200">
          <a:solidFill>
            <a:schemeClr val="tx1"/>
          </a:solidFill>
          <a:latin typeface="+mn-lt"/>
          <a:ea typeface="+mn-ea"/>
          <a:cs typeface="+mn-cs"/>
        </a:defRPr>
      </a:lvl4pPr>
      <a:lvl5pPr marL="2375598" algn="l" defTabSz="1187798" rtl="0" eaLnBrk="1" latinLnBrk="0" hangingPunct="1">
        <a:defRPr sz="2338" kern="1200">
          <a:solidFill>
            <a:schemeClr val="tx1"/>
          </a:solidFill>
          <a:latin typeface="+mn-lt"/>
          <a:ea typeface="+mn-ea"/>
          <a:cs typeface="+mn-cs"/>
        </a:defRPr>
      </a:lvl5pPr>
      <a:lvl6pPr marL="2969497" algn="l" defTabSz="1187798" rtl="0" eaLnBrk="1" latinLnBrk="0" hangingPunct="1">
        <a:defRPr sz="2338" kern="1200">
          <a:solidFill>
            <a:schemeClr val="tx1"/>
          </a:solidFill>
          <a:latin typeface="+mn-lt"/>
          <a:ea typeface="+mn-ea"/>
          <a:cs typeface="+mn-cs"/>
        </a:defRPr>
      </a:lvl6pPr>
      <a:lvl7pPr marL="3563396" algn="l" defTabSz="1187798" rtl="0" eaLnBrk="1" latinLnBrk="0" hangingPunct="1">
        <a:defRPr sz="2338" kern="1200">
          <a:solidFill>
            <a:schemeClr val="tx1"/>
          </a:solidFill>
          <a:latin typeface="+mn-lt"/>
          <a:ea typeface="+mn-ea"/>
          <a:cs typeface="+mn-cs"/>
        </a:defRPr>
      </a:lvl7pPr>
      <a:lvl8pPr marL="4157297" algn="l" defTabSz="1187798" rtl="0" eaLnBrk="1" latinLnBrk="0" hangingPunct="1">
        <a:defRPr sz="2338" kern="1200">
          <a:solidFill>
            <a:schemeClr val="tx1"/>
          </a:solidFill>
          <a:latin typeface="+mn-lt"/>
          <a:ea typeface="+mn-ea"/>
          <a:cs typeface="+mn-cs"/>
        </a:defRPr>
      </a:lvl8pPr>
      <a:lvl9pPr marL="4751195" algn="l" defTabSz="1187798" rtl="0" eaLnBrk="1" latinLnBrk="0" hangingPunct="1">
        <a:defRPr sz="2338"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C3310400-FC7E-A349-8FE5-569EB22F8D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 y="0"/>
            <a:ext cx="12192000" cy="6858000"/>
          </a:xfrm>
          <a:prstGeom prst="rect">
            <a:avLst/>
          </a:prstGeom>
        </p:spPr>
      </p:pic>
      <p:sp>
        <p:nvSpPr>
          <p:cNvPr id="4" name="矩形 3">
            <a:extLst>
              <a:ext uri="{FF2B5EF4-FFF2-40B4-BE49-F238E27FC236}">
                <a16:creationId xmlns:a16="http://schemas.microsoft.com/office/drawing/2014/main" id="{D9AF9D07-1819-0D4C-806D-91F452DC89CF}"/>
              </a:ext>
            </a:extLst>
          </p:cNvPr>
          <p:cNvSpPr/>
          <p:nvPr/>
        </p:nvSpPr>
        <p:spPr>
          <a:xfrm>
            <a:off x="0" y="1014787"/>
            <a:ext cx="12196763" cy="4440082"/>
          </a:xfrm>
          <a:prstGeom prst="rect">
            <a:avLst/>
          </a:prstGeom>
          <a:solidFill>
            <a:srgbClr val="1D1D1A">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2" name="文本占位符 1">
            <a:extLst>
              <a:ext uri="{FF2B5EF4-FFF2-40B4-BE49-F238E27FC236}">
                <a16:creationId xmlns:a16="http://schemas.microsoft.com/office/drawing/2014/main" id="{40707447-0FCC-074B-826A-17D5170569B3}"/>
              </a:ext>
            </a:extLst>
          </p:cNvPr>
          <p:cNvSpPr>
            <a:spLocks noGrp="1"/>
          </p:cNvSpPr>
          <p:nvPr>
            <p:ph type="body" sz="quarter" idx="10"/>
          </p:nvPr>
        </p:nvSpPr>
        <p:spPr>
          <a:xfrm>
            <a:off x="1417861" y="3880886"/>
            <a:ext cx="1944216" cy="643926"/>
          </a:xfrm>
          <a:noFill/>
        </p:spPr>
        <p:txBody>
          <a:bodyPr anchor="ctr"/>
          <a:lstStyle/>
          <a:p>
            <a:r>
              <a:rPr lang="en-US" altLang="zh-CN"/>
              <a:t>ZOMI</a:t>
            </a:r>
            <a:endParaRPr lang="zh-CN" altLang="en-US" dirty="0"/>
          </a:p>
        </p:txBody>
      </p:sp>
      <p:sp>
        <p:nvSpPr>
          <p:cNvPr id="10" name="Title 9">
            <a:extLst>
              <a:ext uri="{FF2B5EF4-FFF2-40B4-BE49-F238E27FC236}">
                <a16:creationId xmlns:a16="http://schemas.microsoft.com/office/drawing/2014/main" id="{DB522738-1559-F0E8-1AB8-CC3EFF125A7C}"/>
              </a:ext>
            </a:extLst>
          </p:cNvPr>
          <p:cNvSpPr>
            <a:spLocks noGrp="1"/>
          </p:cNvSpPr>
          <p:nvPr>
            <p:ph type="ctrTitle"/>
          </p:nvPr>
        </p:nvSpPr>
        <p:spPr>
          <a:xfrm>
            <a:off x="953860" y="2560376"/>
            <a:ext cx="10659020" cy="1082322"/>
          </a:xfrm>
        </p:spPr>
        <p:txBody>
          <a:bodyPr/>
          <a:lstStyle/>
          <a:p>
            <a:r>
              <a:rPr lang="zh-CN" altLang="en-US" sz="4800" dirty="0">
                <a:solidFill>
                  <a:schemeClr val="tx2"/>
                </a:solidFill>
              </a:rPr>
              <a:t>高效 </a:t>
            </a:r>
            <a:r>
              <a:rPr lang="en-US" altLang="zh-CN" sz="4800" dirty="0">
                <a:solidFill>
                  <a:schemeClr val="tx2"/>
                </a:solidFill>
              </a:rPr>
              <a:t>Transformer </a:t>
            </a:r>
            <a:r>
              <a:rPr lang="zh-CN" altLang="en-US" sz="4800" dirty="0">
                <a:solidFill>
                  <a:schemeClr val="tx2"/>
                </a:solidFill>
              </a:rPr>
              <a:t>研究</a:t>
            </a:r>
            <a:br>
              <a:rPr lang="en-US" altLang="zh-CN" sz="4800" dirty="0">
                <a:solidFill>
                  <a:schemeClr val="tx2"/>
                </a:solidFill>
              </a:rPr>
            </a:br>
            <a:r>
              <a:rPr lang="en-US" altLang="zh-CN" sz="2000" dirty="0">
                <a:solidFill>
                  <a:schemeClr val="tx2"/>
                </a:solidFill>
              </a:rPr>
              <a:t>Linear</a:t>
            </a:r>
            <a:r>
              <a:rPr lang="zh-CN" altLang="en-US" sz="2000" dirty="0"/>
              <a:t> </a:t>
            </a:r>
            <a:r>
              <a:rPr lang="en-US" sz="2000" dirty="0"/>
              <a:t>Transformer </a:t>
            </a:r>
            <a:r>
              <a:rPr lang="zh-CN" altLang="en-US" sz="2000" dirty="0"/>
              <a:t>与 </a:t>
            </a:r>
            <a:r>
              <a:rPr lang="en-US" sz="2000" dirty="0"/>
              <a:t>Longformer </a:t>
            </a:r>
            <a:r>
              <a:rPr lang="zh-CN" altLang="en-US" sz="2000" dirty="0"/>
              <a:t>的结构原理及应用</a:t>
            </a:r>
            <a:br>
              <a:rPr lang="zh-CN" altLang="en-US" dirty="0"/>
            </a:br>
            <a:br>
              <a:rPr lang="zh-CN" altLang="en-US" sz="4800" dirty="0">
                <a:solidFill>
                  <a:schemeClr val="tx2"/>
                </a:solidFill>
              </a:rPr>
            </a:br>
            <a:endParaRPr lang="en-US" sz="4800" dirty="0"/>
          </a:p>
        </p:txBody>
      </p:sp>
      <p:pic>
        <p:nvPicPr>
          <p:cNvPr id="6" name="图片 5">
            <a:extLst>
              <a:ext uri="{FF2B5EF4-FFF2-40B4-BE49-F238E27FC236}">
                <a16:creationId xmlns:a16="http://schemas.microsoft.com/office/drawing/2014/main" id="{6A28B713-1474-034E-87C1-E100526817E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852696" y="4486280"/>
            <a:ext cx="676655" cy="676655"/>
          </a:xfrm>
          <a:prstGeom prst="ellipse">
            <a:avLst/>
          </a:prstGeom>
          <a:ln w="19050" cap="rnd">
            <a:solidFill>
              <a:srgbClr val="FFFFFF"/>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5" name="标题 1">
            <a:extLst>
              <a:ext uri="{FF2B5EF4-FFF2-40B4-BE49-F238E27FC236}">
                <a16:creationId xmlns:a16="http://schemas.microsoft.com/office/drawing/2014/main" id="{34B4C8F5-C78D-B149-9A25-9FB545F187F9}"/>
              </a:ext>
            </a:extLst>
          </p:cNvPr>
          <p:cNvSpPr txBox="1">
            <a:spLocks/>
          </p:cNvSpPr>
          <p:nvPr/>
        </p:nvSpPr>
        <p:spPr>
          <a:xfrm>
            <a:off x="852696" y="1112853"/>
            <a:ext cx="5994153" cy="953563"/>
          </a:xfrm>
          <a:prstGeom prst="rect">
            <a:avLst/>
          </a:prstGeom>
          <a:noFill/>
        </p:spPr>
        <p:txBody>
          <a:bodyPr anchor="ctr">
            <a:noAutofit/>
          </a:bodyPr>
          <a:lst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a:lstStyle>
          <a:p>
            <a:r>
              <a:rPr lang="zh-CN" altLang="en-US" sz="4000" kern="0" dirty="0">
                <a:solidFill>
                  <a:schemeClr val="tx2"/>
                </a:solidFill>
                <a:latin typeface="Gill Sans MT" panose="020B0502020104020203" pitchFamily="34" charset="0"/>
                <a:ea typeface="+mj-ea"/>
              </a:rPr>
              <a:t>大模型系列 </a:t>
            </a:r>
            <a:r>
              <a:rPr lang="en-US" altLang="zh-CN" sz="4000" kern="0" dirty="0">
                <a:solidFill>
                  <a:schemeClr val="tx2"/>
                </a:solidFill>
                <a:latin typeface="Gill Sans MT" panose="020B0502020104020203" pitchFamily="34" charset="0"/>
                <a:ea typeface="+mj-ea"/>
              </a:rPr>
              <a:t>–</a:t>
            </a:r>
            <a:r>
              <a:rPr lang="zh-CN" altLang="en-US" sz="4000" kern="0" dirty="0">
                <a:solidFill>
                  <a:schemeClr val="tx2"/>
                </a:solidFill>
                <a:latin typeface="Gill Sans MT" panose="020B0502020104020203" pitchFamily="34" charset="0"/>
                <a:ea typeface="+mj-ea"/>
              </a:rPr>
              <a:t> 大模型算法</a:t>
            </a:r>
            <a:endParaRPr lang="zh-CN" altLang="en-US" sz="6600" kern="0" dirty="0">
              <a:solidFill>
                <a:schemeClr val="tx2"/>
              </a:solidFill>
              <a:latin typeface="Gill Sans MT" panose="020B0502020104020203" pitchFamily="34" charset="0"/>
              <a:ea typeface="+mj-ea"/>
            </a:endParaRPr>
          </a:p>
        </p:txBody>
      </p:sp>
    </p:spTree>
    <p:extLst>
      <p:ext uri="{BB962C8B-B14F-4D97-AF65-F5344CB8AC3E}">
        <p14:creationId xmlns:p14="http://schemas.microsoft.com/office/powerpoint/2010/main" val="3746352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90ADDDA3-B78A-AE7A-093E-F456FFA7C9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4438" y="540551"/>
            <a:ext cx="9100268" cy="5921893"/>
          </a:xfrm>
          <a:prstGeom prst="rect">
            <a:avLst/>
          </a:prstGeom>
        </p:spPr>
      </p:pic>
      <p:sp>
        <p:nvSpPr>
          <p:cNvPr id="7" name="矩形 6">
            <a:extLst>
              <a:ext uri="{FF2B5EF4-FFF2-40B4-BE49-F238E27FC236}">
                <a16:creationId xmlns:a16="http://schemas.microsoft.com/office/drawing/2014/main" id="{B7667DCF-295D-AD61-561B-AC30B8E122E2}"/>
              </a:ext>
            </a:extLst>
          </p:cNvPr>
          <p:cNvSpPr/>
          <p:nvPr/>
        </p:nvSpPr>
        <p:spPr>
          <a:xfrm flipV="1">
            <a:off x="1991588" y="1259740"/>
            <a:ext cx="2600960" cy="1545104"/>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1200155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96880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ABC902-8E03-DB47-A6D1-4587F68DA80D}"/>
              </a:ext>
            </a:extLst>
          </p:cNvPr>
          <p:cNvSpPr>
            <a:spLocks noGrp="1"/>
          </p:cNvSpPr>
          <p:nvPr>
            <p:ph type="title"/>
          </p:nvPr>
        </p:nvSpPr>
        <p:spPr/>
        <p:txBody>
          <a:bodyPr/>
          <a:lstStyle/>
          <a:p>
            <a:r>
              <a:rPr lang="zh-CN" altLang="en-US" dirty="0">
                <a:latin typeface="+mj-ea"/>
                <a:sym typeface="Huawei Sans" panose="020C0503030203020204" pitchFamily="34" charset="0"/>
              </a:rPr>
              <a:t>关于本内容</a:t>
            </a:r>
            <a:endParaRPr lang="zh-CN" altLang="en-US" dirty="0"/>
          </a:p>
        </p:txBody>
      </p:sp>
      <p:sp>
        <p:nvSpPr>
          <p:cNvPr id="3" name="内容占位符 2">
            <a:extLst>
              <a:ext uri="{FF2B5EF4-FFF2-40B4-BE49-F238E27FC236}">
                <a16:creationId xmlns:a16="http://schemas.microsoft.com/office/drawing/2014/main" id="{C28E275F-E2FC-CB4B-BF84-40CABBAE680B}"/>
              </a:ext>
            </a:extLst>
          </p:cNvPr>
          <p:cNvSpPr>
            <a:spLocks noGrp="1"/>
          </p:cNvSpPr>
          <p:nvPr>
            <p:ph sz="half" idx="1"/>
          </p:nvPr>
        </p:nvSpPr>
        <p:spPr>
          <a:xfrm>
            <a:off x="372029" y="1147353"/>
            <a:ext cx="11161240" cy="5007429"/>
          </a:xfrm>
        </p:spPr>
        <p:txBody>
          <a:bodyPr anchor="ctr"/>
          <a:lstStyle/>
          <a:p>
            <a:pPr marL="696306" lvl="1" indent="-457200">
              <a:buFont typeface="+mj-lt"/>
              <a:buAutoNum type="arabicPeriod"/>
            </a:pPr>
            <a:r>
              <a:rPr lang="zh-CN" altLang="en-US" sz="2400" dirty="0">
                <a:latin typeface="Gill Sans MT" panose="020B0502020104020203" pitchFamily="34" charset="0"/>
              </a:rPr>
              <a:t>理解传统 </a:t>
            </a:r>
            <a:r>
              <a:rPr lang="en-US" altLang="zh-CN" sz="2400" dirty="0">
                <a:latin typeface="Gill Sans MT" panose="020B0502020104020203" pitchFamily="34" charset="0"/>
              </a:rPr>
              <a:t>Transformer </a:t>
            </a:r>
            <a:r>
              <a:rPr lang="zh-CN" altLang="en-US" sz="2400" dirty="0">
                <a:latin typeface="Gill Sans MT" panose="020B0502020104020203" pitchFamily="34" charset="0"/>
              </a:rPr>
              <a:t>的效率瓶颈</a:t>
            </a:r>
          </a:p>
          <a:p>
            <a:pPr marL="696306" lvl="1" indent="-457200">
              <a:buFont typeface="+mj-lt"/>
              <a:buAutoNum type="arabicPeriod"/>
            </a:pPr>
            <a:r>
              <a:rPr lang="zh-CN" altLang="en-US" sz="2400" dirty="0">
                <a:latin typeface="Gill Sans MT" panose="020B0502020104020203" pitchFamily="34" charset="0"/>
              </a:rPr>
              <a:t>线性 </a:t>
            </a:r>
            <a:r>
              <a:rPr lang="en-US" altLang="zh-CN" sz="2400" dirty="0">
                <a:latin typeface="Gill Sans MT" panose="020B0502020104020203" pitchFamily="34" charset="0"/>
              </a:rPr>
              <a:t>Transformer</a:t>
            </a:r>
            <a:r>
              <a:rPr lang="zh-CN" altLang="en-US" sz="2400" dirty="0">
                <a:latin typeface="Gill Sans MT" panose="020B0502020104020203" pitchFamily="34" charset="0"/>
              </a:rPr>
              <a:t>：以线性复杂度重塑注意力机制</a:t>
            </a:r>
          </a:p>
          <a:p>
            <a:pPr marL="696306" lvl="1" indent="-457200">
              <a:buFont typeface="+mj-lt"/>
              <a:buAutoNum type="arabicPeriod"/>
            </a:pPr>
            <a:r>
              <a:rPr lang="en-US" altLang="zh-CN" sz="2400" dirty="0">
                <a:latin typeface="Gill Sans MT" panose="020B0502020104020203" pitchFamily="34" charset="0"/>
              </a:rPr>
              <a:t>Longformer</a:t>
            </a:r>
            <a:r>
              <a:rPr lang="zh-CN" altLang="en-US" sz="2400" dirty="0">
                <a:latin typeface="Gill Sans MT" panose="020B0502020104020203" pitchFamily="34" charset="0"/>
              </a:rPr>
              <a:t>：通过稀疏注意力高效处理长文档</a:t>
            </a:r>
          </a:p>
          <a:p>
            <a:pPr marL="696306" lvl="1" indent="-457200">
              <a:buFont typeface="+mj-lt"/>
              <a:buAutoNum type="arabicPeriod"/>
            </a:pPr>
            <a:r>
              <a:rPr lang="zh-CN" altLang="en-US" sz="2400" dirty="0">
                <a:latin typeface="Gill Sans MT" panose="020B0502020104020203" pitchFamily="34" charset="0"/>
              </a:rPr>
              <a:t>比较性见解与更广阔的背景</a:t>
            </a:r>
          </a:p>
          <a:p>
            <a:pPr marL="696306" lvl="1" indent="-457200">
              <a:buFont typeface="+mj-lt"/>
              <a:buAutoNum type="arabicPeriod"/>
            </a:pPr>
            <a:r>
              <a:rPr lang="zh-CN" altLang="en-US" sz="2400" dirty="0">
                <a:latin typeface="Gill Sans MT" panose="020B0502020104020203" pitchFamily="34" charset="0"/>
              </a:rPr>
              <a:t>挑战、局限性与未来展望</a:t>
            </a:r>
          </a:p>
          <a:p>
            <a:pPr marL="696306" lvl="1" indent="-457200">
              <a:buFont typeface="+mj-lt"/>
              <a:buAutoNum type="arabicPeriod"/>
            </a:pPr>
            <a:r>
              <a:rPr lang="zh-CN" altLang="en-US" sz="2400" dirty="0">
                <a:latin typeface="Gill Sans MT" panose="020B0502020104020203" pitchFamily="34" charset="0"/>
              </a:rPr>
              <a:t>结论：高效序列建模的演进格局</a:t>
            </a:r>
            <a:endParaRPr lang="en-US" altLang="zh-CN" sz="2400" dirty="0">
              <a:latin typeface="Gill Sans MT" panose="020B0502020104020203" pitchFamily="34" charset="0"/>
            </a:endParaRPr>
          </a:p>
        </p:txBody>
      </p:sp>
    </p:spTree>
    <p:extLst>
      <p:ext uri="{BB962C8B-B14F-4D97-AF65-F5344CB8AC3E}">
        <p14:creationId xmlns:p14="http://schemas.microsoft.com/office/powerpoint/2010/main" val="3308736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7B0FA7E3-76DD-BC9F-1585-E572FB96AB46}"/>
              </a:ext>
            </a:extLst>
          </p:cNvPr>
          <p:cNvSpPr>
            <a:spLocks noGrp="1"/>
          </p:cNvSpPr>
          <p:nvPr>
            <p:ph type="title"/>
          </p:nvPr>
        </p:nvSpPr>
        <p:spPr>
          <a:xfrm>
            <a:off x="181561" y="244554"/>
            <a:ext cx="10963473" cy="589190"/>
          </a:xfrm>
        </p:spPr>
        <p:txBody>
          <a:bodyPr/>
          <a:lstStyle/>
          <a:p>
            <a:r>
              <a:rPr lang="en-US" altLang="en-US" dirty="0"/>
              <a:t>Transformer </a:t>
            </a:r>
            <a:r>
              <a:rPr lang="zh-CN" altLang="en-US" dirty="0"/>
              <a:t>的效率瓶颈</a:t>
            </a:r>
          </a:p>
        </p:txBody>
      </p:sp>
      <p:sp>
        <p:nvSpPr>
          <p:cNvPr id="18" name="Content Placeholder 17">
            <a:extLst>
              <a:ext uri="{FF2B5EF4-FFF2-40B4-BE49-F238E27FC236}">
                <a16:creationId xmlns:a16="http://schemas.microsoft.com/office/drawing/2014/main" id="{0322A028-1316-32D4-4369-4960E8230294}"/>
              </a:ext>
            </a:extLst>
          </p:cNvPr>
          <p:cNvSpPr>
            <a:spLocks noGrp="1"/>
          </p:cNvSpPr>
          <p:nvPr>
            <p:ph sz="half" idx="1"/>
          </p:nvPr>
        </p:nvSpPr>
        <p:spPr>
          <a:xfrm>
            <a:off x="282441" y="1046271"/>
            <a:ext cx="10963473" cy="4994910"/>
          </a:xfrm>
        </p:spPr>
        <p:txBody>
          <a:bodyPr/>
          <a:lstStyle/>
          <a:p>
            <a:r>
              <a:rPr lang="zh-CN" altLang="en-US" b="1" dirty="0"/>
              <a:t>自注意力机制：深入探究其运作方式</a:t>
            </a:r>
          </a:p>
          <a:p>
            <a:r>
              <a:rPr lang="zh-CN" altLang="en-US" sz="1400" dirty="0"/>
              <a:t>要理解 </a:t>
            </a:r>
            <a:r>
              <a:rPr lang="en-US" altLang="en-US" sz="1400" dirty="0"/>
              <a:t>Transformer </a:t>
            </a:r>
            <a:r>
              <a:rPr lang="zh-CN" altLang="en-US" sz="1400" dirty="0"/>
              <a:t>的效率瓶颈，首先需要深入了解其核心组件</a:t>
            </a:r>
            <a:r>
              <a:rPr lang="en-US" altLang="zh-CN" sz="1400" dirty="0"/>
              <a:t>——</a:t>
            </a:r>
            <a:r>
              <a:rPr lang="zh-CN" altLang="en-US" sz="1400" dirty="0"/>
              <a:t>自注意力机制。在标准 </a:t>
            </a:r>
            <a:r>
              <a:rPr lang="en-US" altLang="en-US" sz="1400" dirty="0"/>
              <a:t>Transformer </a:t>
            </a:r>
            <a:r>
              <a:rPr lang="zh-CN" altLang="en-US" sz="1400" dirty="0"/>
              <a:t>中，最常用的是缩放点积注意力（</a:t>
            </a:r>
            <a:r>
              <a:rPr lang="en-US" altLang="en-US" sz="1400" dirty="0"/>
              <a:t>Scaled Dot-Product Attention）。</a:t>
            </a:r>
            <a:r>
              <a:rPr lang="zh-CN" altLang="en-US" sz="1400" dirty="0"/>
              <a:t>其计算公式如下</a:t>
            </a:r>
            <a:r>
              <a:rPr lang="zh-CN" altLang="en-US" dirty="0"/>
              <a:t>：</a:t>
            </a:r>
            <a:r>
              <a:rPr lang="zh-CN" altLang="en-US" sz="1400" dirty="0"/>
              <a:t> </a:t>
            </a:r>
            <a:br>
              <a:rPr lang="en-US" altLang="zh-CN" sz="1400" dirty="0"/>
            </a:br>
            <a:endParaRPr lang="en-US" altLang="zh-CN" sz="1400" dirty="0"/>
          </a:p>
          <a:p>
            <a:endParaRPr lang="en-US" altLang="zh-CN" sz="1400" dirty="0"/>
          </a:p>
          <a:p>
            <a:r>
              <a:rPr lang="zh-CN" altLang="en-US" sz="1400" dirty="0"/>
              <a:t>其中，</a:t>
            </a:r>
            <a:r>
              <a:rPr lang="en-US" altLang="zh-CN" sz="1400" dirty="0"/>
              <a:t>Q</a:t>
            </a:r>
            <a:r>
              <a:rPr lang="zh-CN" altLang="en-US" sz="1400" dirty="0"/>
              <a:t>（</a:t>
            </a:r>
            <a:r>
              <a:rPr lang="en-US" altLang="zh-CN" sz="1400" dirty="0"/>
              <a:t>Query</a:t>
            </a:r>
            <a:r>
              <a:rPr lang="zh-CN" altLang="en-US" sz="1400" dirty="0"/>
              <a:t>）、</a:t>
            </a:r>
            <a:r>
              <a:rPr lang="en-US" altLang="zh-CN" sz="1400" dirty="0"/>
              <a:t>K</a:t>
            </a:r>
            <a:r>
              <a:rPr lang="zh-CN" altLang="en-US" sz="1400" dirty="0"/>
              <a:t>（</a:t>
            </a:r>
            <a:r>
              <a:rPr lang="en-US" altLang="zh-CN" sz="1400" dirty="0"/>
              <a:t>Key</a:t>
            </a:r>
            <a:r>
              <a:rPr lang="zh-CN" altLang="en-US" sz="1400" dirty="0"/>
              <a:t>）和 </a:t>
            </a:r>
            <a:r>
              <a:rPr lang="en-US" altLang="zh-CN" sz="1400" dirty="0"/>
              <a:t>V</a:t>
            </a:r>
            <a:r>
              <a:rPr lang="zh-CN" altLang="en-US" sz="1400" dirty="0"/>
              <a:t>（</a:t>
            </a:r>
            <a:r>
              <a:rPr lang="en-US" altLang="zh-CN" sz="1400" dirty="0"/>
              <a:t>Value</a:t>
            </a:r>
            <a:r>
              <a:rPr lang="zh-CN" altLang="en-US" sz="1400" dirty="0"/>
              <a:t>）是输入序列经过不同线性变换后得到的矩阵，</a:t>
            </a:r>
            <a:r>
              <a:rPr lang="en-US" altLang="zh-CN" sz="1400" dirty="0"/>
              <a:t>dk </a:t>
            </a:r>
            <a:r>
              <a:rPr lang="zh-CN" altLang="en-US" sz="1400" dirty="0"/>
              <a:t>是键向量的维度，用于缩放点积结果以稳定梯度。</a:t>
            </a:r>
            <a:r>
              <a:rPr lang="en-US" altLang="zh-CN" sz="1400" dirty="0"/>
              <a:t>Q</a:t>
            </a:r>
            <a:r>
              <a:rPr lang="zh-CN" altLang="en-US" sz="1400" dirty="0"/>
              <a:t>、</a:t>
            </a:r>
            <a:r>
              <a:rPr lang="en-US" altLang="zh-CN" sz="1400" dirty="0"/>
              <a:t>K</a:t>
            </a:r>
            <a:r>
              <a:rPr lang="zh-CN" altLang="en-US" sz="1400" dirty="0"/>
              <a:t>、</a:t>
            </a:r>
            <a:r>
              <a:rPr lang="en-US" altLang="zh-CN" sz="1400" dirty="0"/>
              <a:t>V </a:t>
            </a:r>
            <a:r>
              <a:rPr lang="zh-CN" altLang="en-US" sz="1400" dirty="0"/>
              <a:t>矩阵均派生自相同的输入序列，这使得模型能够并行计算，无需像 </a:t>
            </a:r>
            <a:r>
              <a:rPr lang="en-US" altLang="zh-CN" sz="1400" dirty="0"/>
              <a:t>RNN </a:t>
            </a:r>
            <a:r>
              <a:rPr lang="zh-CN" altLang="en-US" sz="1400" dirty="0"/>
              <a:t>那样顺序处理。</a:t>
            </a:r>
          </a:p>
          <a:p>
            <a:r>
              <a:rPr lang="en-US" altLang="zh-CN" sz="1400" dirty="0"/>
              <a:t>Transformer </a:t>
            </a:r>
            <a:r>
              <a:rPr lang="zh-CN" altLang="en-US" sz="1400" dirty="0"/>
              <a:t>通常还采用多头注意力（</a:t>
            </a:r>
            <a:r>
              <a:rPr lang="en-US" altLang="zh-CN" sz="1400" dirty="0"/>
              <a:t>Multi-Head Attention</a:t>
            </a:r>
            <a:r>
              <a:rPr lang="zh-CN" altLang="en-US" sz="1400" dirty="0"/>
              <a:t>）机制。该机制并非执行单一的注意力函数，而是将 </a:t>
            </a:r>
            <a:r>
              <a:rPr lang="en-US" altLang="zh-CN" sz="1400" dirty="0"/>
              <a:t>Q</a:t>
            </a:r>
            <a:r>
              <a:rPr lang="zh-CN" altLang="en-US" sz="1400" dirty="0"/>
              <a:t>、</a:t>
            </a:r>
            <a:r>
              <a:rPr lang="en-US" altLang="zh-CN" sz="1400" dirty="0"/>
              <a:t>K</a:t>
            </a:r>
            <a:r>
              <a:rPr lang="zh-CN" altLang="en-US" sz="1400" dirty="0"/>
              <a:t>、</a:t>
            </a:r>
            <a:r>
              <a:rPr lang="en-US" altLang="zh-CN" sz="1400" dirty="0"/>
              <a:t>V </a:t>
            </a:r>
            <a:r>
              <a:rPr lang="zh-CN" altLang="en-US" sz="1400" dirty="0"/>
              <a:t>分别线性投影 </a:t>
            </a:r>
            <a:r>
              <a:rPr lang="en-US" altLang="zh-CN" sz="1400" dirty="0"/>
              <a:t>h </a:t>
            </a:r>
            <a:r>
              <a:rPr lang="zh-CN" altLang="en-US" sz="1400" dirty="0"/>
              <a:t>次（</a:t>
            </a:r>
            <a:r>
              <a:rPr lang="en-US" altLang="zh-CN" sz="1400" dirty="0"/>
              <a:t>h </a:t>
            </a:r>
            <a:r>
              <a:rPr lang="zh-CN" altLang="en-US" sz="1400" dirty="0"/>
              <a:t>为注意力头的数量），得到不同子空间的表示。然后，对每个投影版本的 </a:t>
            </a:r>
            <a:r>
              <a:rPr lang="en-US" altLang="zh-CN" sz="1400" dirty="0"/>
              <a:t>Q</a:t>
            </a:r>
            <a:r>
              <a:rPr lang="zh-CN" altLang="en-US" sz="1400" dirty="0"/>
              <a:t>、</a:t>
            </a:r>
            <a:r>
              <a:rPr lang="en-US" altLang="zh-CN" sz="1400" dirty="0"/>
              <a:t>K</a:t>
            </a:r>
            <a:r>
              <a:rPr lang="zh-CN" altLang="en-US" sz="1400" dirty="0"/>
              <a:t>、</a:t>
            </a:r>
            <a:r>
              <a:rPr lang="en-US" altLang="zh-CN" sz="1400" dirty="0"/>
              <a:t>V </a:t>
            </a:r>
            <a:r>
              <a:rPr lang="zh-CN" altLang="en-US" sz="1400" dirty="0"/>
              <a:t>并行执行注意力计算。</a:t>
            </a:r>
            <a:endParaRPr lang="en-US" altLang="zh-CN" sz="1400" dirty="0"/>
          </a:p>
          <a:p>
            <a:endParaRPr lang="en-US" altLang="zh-CN" sz="1400" dirty="0"/>
          </a:p>
        </p:txBody>
      </p:sp>
      <p:pic>
        <p:nvPicPr>
          <p:cNvPr id="4" name="Picture 3">
            <a:extLst>
              <a:ext uri="{FF2B5EF4-FFF2-40B4-BE49-F238E27FC236}">
                <a16:creationId xmlns:a16="http://schemas.microsoft.com/office/drawing/2014/main" id="{3E7897BA-4F57-EEDB-677B-88988317B610}"/>
              </a:ext>
            </a:extLst>
          </p:cNvPr>
          <p:cNvPicPr>
            <a:picLocks noChangeAspect="1"/>
          </p:cNvPicPr>
          <p:nvPr/>
        </p:nvPicPr>
        <p:blipFill>
          <a:blip r:embed="rId2"/>
          <a:stretch>
            <a:fillRect/>
          </a:stretch>
        </p:blipFill>
        <p:spPr>
          <a:xfrm>
            <a:off x="606913" y="2465955"/>
            <a:ext cx="9904762" cy="752381"/>
          </a:xfrm>
          <a:prstGeom prst="rect">
            <a:avLst/>
          </a:prstGeom>
        </p:spPr>
      </p:pic>
    </p:spTree>
    <p:extLst>
      <p:ext uri="{BB962C8B-B14F-4D97-AF65-F5344CB8AC3E}">
        <p14:creationId xmlns:p14="http://schemas.microsoft.com/office/powerpoint/2010/main" val="473511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F21CC-5C76-549D-586C-770B68114D4B}"/>
              </a:ext>
            </a:extLst>
          </p:cNvPr>
          <p:cNvSpPr>
            <a:spLocks noGrp="1"/>
          </p:cNvSpPr>
          <p:nvPr>
            <p:ph type="title"/>
          </p:nvPr>
        </p:nvSpPr>
        <p:spPr/>
        <p:txBody>
          <a:bodyPr/>
          <a:lstStyle/>
          <a:p>
            <a:r>
              <a:rPr lang="zh-CN" altLang="en-US" dirty="0"/>
              <a:t>随序列长度 </a:t>
            </a:r>
            <a:r>
              <a:rPr lang="en-US" altLang="zh-CN" dirty="0"/>
              <a:t>(N) </a:t>
            </a:r>
            <a:r>
              <a:rPr lang="zh-CN" altLang="en-US" dirty="0"/>
              <a:t>增加的计算与内存开销</a:t>
            </a:r>
            <a:br>
              <a:rPr lang="zh-CN" altLang="en-US" dirty="0"/>
            </a:br>
            <a:endParaRPr lang="en-US" dirty="0"/>
          </a:p>
        </p:txBody>
      </p:sp>
      <p:sp>
        <p:nvSpPr>
          <p:cNvPr id="3" name="Content Placeholder 2">
            <a:extLst>
              <a:ext uri="{FF2B5EF4-FFF2-40B4-BE49-F238E27FC236}">
                <a16:creationId xmlns:a16="http://schemas.microsoft.com/office/drawing/2014/main" id="{22AA80E1-D076-CE8B-0A6D-5F59E11F7031}"/>
              </a:ext>
            </a:extLst>
          </p:cNvPr>
          <p:cNvSpPr>
            <a:spLocks noGrp="1"/>
          </p:cNvSpPr>
          <p:nvPr>
            <p:ph sz="half" idx="1"/>
          </p:nvPr>
        </p:nvSpPr>
        <p:spPr>
          <a:xfrm>
            <a:off x="612745" y="1355844"/>
            <a:ext cx="11458700" cy="5053686"/>
          </a:xfrm>
        </p:spPr>
        <p:txBody>
          <a:bodyPr/>
          <a:lstStyle/>
          <a:p>
            <a:r>
              <a:rPr lang="zh-CN" altLang="en-US" sz="1400" dirty="0"/>
              <a:t>自注意力机制的计算瓶颈主要源于 </a:t>
            </a:r>
            <a:r>
              <a:rPr lang="en-US" altLang="zh-CN" sz="1400" dirty="0"/>
              <a:t>QK</a:t>
            </a:r>
            <a:r>
              <a:rPr lang="en-US" altLang="zh-CN" sz="1400" baseline="30000" dirty="0"/>
              <a:t>T</a:t>
            </a:r>
            <a:r>
              <a:rPr lang="zh-CN" altLang="en-US" sz="1400" dirty="0"/>
              <a:t> 这一步。假设输入序列的长度为 </a:t>
            </a:r>
            <a:r>
              <a:rPr lang="en-US" altLang="zh-CN" sz="1400" dirty="0"/>
              <a:t>N</a:t>
            </a:r>
            <a:r>
              <a:rPr lang="zh-CN" altLang="en-US" sz="1400" dirty="0"/>
              <a:t>，每个词的表示维度为 </a:t>
            </a:r>
            <a:r>
              <a:rPr lang="en-US" altLang="zh-CN" sz="1400" dirty="0"/>
              <a:t>d</a:t>
            </a:r>
            <a:r>
              <a:rPr lang="en-US" altLang="zh-CN" sz="1400" baseline="-25000" dirty="0"/>
              <a:t>k</a:t>
            </a:r>
            <a:r>
              <a:rPr lang="zh-CN" altLang="en-US" sz="1400" dirty="0"/>
              <a:t>（对于 </a:t>
            </a:r>
            <a:r>
              <a:rPr lang="en-US" altLang="zh-CN" sz="1400" dirty="0"/>
              <a:t>Q </a:t>
            </a:r>
            <a:r>
              <a:rPr lang="zh-CN" altLang="en-US" sz="1400" dirty="0"/>
              <a:t>和 </a:t>
            </a:r>
            <a:r>
              <a:rPr lang="en-US" altLang="zh-CN" sz="1400" dirty="0"/>
              <a:t>K</a:t>
            </a:r>
            <a:r>
              <a:rPr lang="zh-CN" altLang="en-US" sz="1400" dirty="0"/>
              <a:t>）或 </a:t>
            </a:r>
            <a:r>
              <a:rPr lang="en-US" altLang="zh-CN" sz="1400" dirty="0"/>
              <a:t>d</a:t>
            </a:r>
            <a:r>
              <a:rPr lang="en-US" altLang="zh-CN" sz="1400" baseline="-25000" dirty="0"/>
              <a:t>v</a:t>
            </a:r>
            <a:r>
              <a:rPr lang="zh-CN" altLang="en-US" sz="1400" dirty="0"/>
              <a:t>（对于 </a:t>
            </a:r>
            <a:r>
              <a:rPr lang="en-US" altLang="zh-CN" sz="1400" dirty="0"/>
              <a:t>V</a:t>
            </a:r>
            <a:r>
              <a:rPr lang="zh-CN" altLang="en-US" sz="1400" dirty="0"/>
              <a:t>）。那么，</a:t>
            </a:r>
            <a:r>
              <a:rPr lang="en-US" altLang="zh-CN" sz="1400" dirty="0"/>
              <a:t>Q </a:t>
            </a:r>
            <a:r>
              <a:rPr lang="zh-CN" altLang="en-US" sz="1400" dirty="0"/>
              <a:t>和 </a:t>
            </a:r>
            <a:r>
              <a:rPr lang="en-US" altLang="zh-CN" sz="1400" dirty="0"/>
              <a:t>K </a:t>
            </a:r>
            <a:r>
              <a:rPr lang="zh-CN" altLang="en-US" sz="1400" dirty="0"/>
              <a:t>的维度均为 </a:t>
            </a:r>
            <a:r>
              <a:rPr lang="en-US" altLang="zh-CN" sz="1400" dirty="0" err="1"/>
              <a:t>N×d</a:t>
            </a:r>
            <a:r>
              <a:rPr lang="en-US" altLang="zh-CN" sz="1400" baseline="-25000" dirty="0" err="1"/>
              <a:t>k</a:t>
            </a:r>
            <a:r>
              <a:rPr lang="zh-CN" altLang="en-US" sz="1400" dirty="0"/>
              <a:t>。计算 </a:t>
            </a:r>
            <a:r>
              <a:rPr lang="en-US" altLang="zh-CN" sz="1400" dirty="0"/>
              <a:t>QK</a:t>
            </a:r>
            <a:r>
              <a:rPr lang="en-US" altLang="zh-CN" sz="1400" baseline="30000" dirty="0"/>
              <a:t>T</a:t>
            </a:r>
            <a:r>
              <a:rPr lang="zh-CN" altLang="en-US" sz="1400" dirty="0"/>
              <a:t> 会产生一个 </a:t>
            </a:r>
            <a:r>
              <a:rPr lang="en-US" altLang="zh-CN" sz="1400" b="1" dirty="0">
                <a:solidFill>
                  <a:srgbClr val="C00000"/>
                </a:solidFill>
              </a:rPr>
              <a:t>N×N </a:t>
            </a:r>
            <a:r>
              <a:rPr lang="zh-CN" altLang="en-US" sz="1400" b="1" dirty="0">
                <a:solidFill>
                  <a:srgbClr val="C00000"/>
                </a:solidFill>
              </a:rPr>
              <a:t>大小的注意力分数矩阵</a:t>
            </a:r>
            <a:r>
              <a:rPr lang="zh-CN" altLang="en-US" sz="1400" dirty="0"/>
              <a:t>，其中每个元素表示序列中一个词对另一个词的关注程度。这个矩阵的计算和存储都需要 </a:t>
            </a:r>
            <a:r>
              <a:rPr lang="en-US" altLang="zh-CN" sz="1400" dirty="0"/>
              <a:t>O(N²) </a:t>
            </a:r>
            <a:r>
              <a:rPr lang="zh-CN" altLang="en-US" sz="1400" dirty="0"/>
              <a:t>的时间和空间复杂度。</a:t>
            </a:r>
          </a:p>
          <a:p>
            <a:r>
              <a:rPr lang="zh-CN" altLang="en-US" sz="1400" dirty="0"/>
              <a:t>例如，当输入 </a:t>
            </a:r>
            <a:r>
              <a:rPr lang="en-US" altLang="zh-CN" sz="1400" dirty="0"/>
              <a:t>2046 </a:t>
            </a:r>
            <a:r>
              <a:rPr lang="zh-CN" altLang="en-US" sz="1400" dirty="0"/>
              <a:t>个词元时，注意力计算中使用的矩阵大小约为 </a:t>
            </a:r>
            <a:r>
              <a:rPr lang="en-US" altLang="zh-CN" sz="1400" dirty="0"/>
              <a:t>2024×2024</a:t>
            </a:r>
            <a:r>
              <a:rPr lang="zh-CN" altLang="en-US" sz="1400" dirty="0"/>
              <a:t>（考虑到可能的特殊标记），这意味着需要处理一个包含约 </a:t>
            </a:r>
            <a:r>
              <a:rPr lang="en-US" altLang="zh-CN" sz="1400" b="1" dirty="0">
                <a:solidFill>
                  <a:srgbClr val="C00000"/>
                </a:solidFill>
              </a:rPr>
              <a:t>410 </a:t>
            </a:r>
            <a:r>
              <a:rPr lang="zh-CN" altLang="en-US" sz="1400" b="1" dirty="0">
                <a:solidFill>
                  <a:srgbClr val="C00000"/>
                </a:solidFill>
              </a:rPr>
              <a:t>万个元素</a:t>
            </a:r>
            <a:r>
              <a:rPr lang="zh-CN" altLang="en-US" sz="1400" dirty="0"/>
              <a:t>的矩阵。这种二次方的增长使得模型在处理长序列时变得异常缓慢且消耗大量内存。</a:t>
            </a:r>
          </a:p>
          <a:p>
            <a:endParaRPr lang="en-US" sz="1400" dirty="0"/>
          </a:p>
        </p:txBody>
      </p:sp>
      <p:sp>
        <p:nvSpPr>
          <p:cNvPr id="5" name="TextBox 4">
            <a:extLst>
              <a:ext uri="{FF2B5EF4-FFF2-40B4-BE49-F238E27FC236}">
                <a16:creationId xmlns:a16="http://schemas.microsoft.com/office/drawing/2014/main" id="{8DE3BE9C-66AA-7191-B8CD-4DA44EA3B874}"/>
              </a:ext>
            </a:extLst>
          </p:cNvPr>
          <p:cNvSpPr txBox="1"/>
          <p:nvPr/>
        </p:nvSpPr>
        <p:spPr>
          <a:xfrm>
            <a:off x="675564" y="4223593"/>
            <a:ext cx="9640781" cy="523220"/>
          </a:xfrm>
          <a:prstGeom prst="rect">
            <a:avLst/>
          </a:prstGeom>
          <a:noFill/>
        </p:spPr>
        <p:txBody>
          <a:bodyPr wrap="none" rtlCol="0">
            <a:spAutoFit/>
          </a:bodyPr>
          <a:lstStyle/>
          <a:p>
            <a:r>
              <a:rPr lang="zh-CN" altLang="en-US" sz="1400" b="1" dirty="0">
                <a:solidFill>
                  <a:srgbClr val="FF9900"/>
                </a:solidFill>
              </a:rPr>
              <a:t>这种计算和内存瓶颈不仅仅是理论上的，它在实际硬件（如 </a:t>
            </a:r>
            <a:r>
              <a:rPr lang="en-US" altLang="zh-CN" sz="1400" b="1" dirty="0">
                <a:solidFill>
                  <a:srgbClr val="FF9900"/>
                </a:solidFill>
              </a:rPr>
              <a:t>GPU</a:t>
            </a:r>
            <a:r>
              <a:rPr lang="zh-CN" altLang="en-US" sz="1400" b="1" dirty="0">
                <a:solidFill>
                  <a:srgbClr val="FF9900"/>
                </a:solidFill>
              </a:rPr>
              <a:t>）上表现得更为突出。</a:t>
            </a:r>
            <a:endParaRPr lang="en-US" altLang="zh-CN" sz="1400" b="1" dirty="0">
              <a:solidFill>
                <a:srgbClr val="FF9900"/>
              </a:solidFill>
            </a:endParaRPr>
          </a:p>
          <a:p>
            <a:r>
              <a:rPr lang="en-US" altLang="zh-CN" sz="1400" b="1" dirty="0">
                <a:solidFill>
                  <a:srgbClr val="FF9900"/>
                </a:solidFill>
              </a:rPr>
              <a:t>GPU </a:t>
            </a:r>
            <a:r>
              <a:rPr lang="zh-CN" altLang="en-US" sz="1400" b="1" dirty="0">
                <a:solidFill>
                  <a:srgbClr val="FF9900"/>
                </a:solidFill>
              </a:rPr>
              <a:t>的计算速度提升速度超过了内存带宽的提升速度，导致许多操作越来越受到高带宽内存（</a:t>
            </a:r>
            <a:r>
              <a:rPr lang="en-US" altLang="zh-CN" sz="1400" b="1" dirty="0">
                <a:solidFill>
                  <a:srgbClr val="FF9900"/>
                </a:solidFill>
              </a:rPr>
              <a:t>HBM</a:t>
            </a:r>
            <a:r>
              <a:rPr lang="zh-CN" altLang="en-US" sz="1400" b="1" dirty="0">
                <a:solidFill>
                  <a:srgbClr val="FF9900"/>
                </a:solidFill>
              </a:rPr>
              <a:t>）访问速度的限制。</a:t>
            </a:r>
            <a:endParaRPr lang="en-US" sz="1400" b="1" dirty="0">
              <a:solidFill>
                <a:srgbClr val="FF9900"/>
              </a:solidFill>
            </a:endParaRPr>
          </a:p>
        </p:txBody>
      </p:sp>
    </p:spTree>
    <p:extLst>
      <p:ext uri="{BB962C8B-B14F-4D97-AF65-F5344CB8AC3E}">
        <p14:creationId xmlns:p14="http://schemas.microsoft.com/office/powerpoint/2010/main" val="3913241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E0342-3285-F02C-4092-736A60698AFF}"/>
              </a:ext>
            </a:extLst>
          </p:cNvPr>
          <p:cNvSpPr>
            <a:spLocks noGrp="1"/>
          </p:cNvSpPr>
          <p:nvPr>
            <p:ph type="title"/>
          </p:nvPr>
        </p:nvSpPr>
        <p:spPr>
          <a:xfrm>
            <a:off x="515487" y="153195"/>
            <a:ext cx="10963275" cy="590550"/>
          </a:xfrm>
        </p:spPr>
        <p:txBody>
          <a:bodyPr/>
          <a:lstStyle/>
          <a:p>
            <a:r>
              <a:rPr lang="zh-CN" altLang="en-US" dirty="0"/>
              <a:t>线性 </a:t>
            </a:r>
            <a:r>
              <a:rPr lang="en-US" altLang="en-US" dirty="0"/>
              <a:t>Transformer：</a:t>
            </a:r>
            <a:r>
              <a:rPr lang="zh-CN" altLang="en-US" dirty="0"/>
              <a:t>以线性复杂度重塑注意力机制</a:t>
            </a:r>
          </a:p>
        </p:txBody>
      </p:sp>
      <p:sp>
        <p:nvSpPr>
          <p:cNvPr id="14" name="Content Placeholder 13">
            <a:extLst>
              <a:ext uri="{FF2B5EF4-FFF2-40B4-BE49-F238E27FC236}">
                <a16:creationId xmlns:a16="http://schemas.microsoft.com/office/drawing/2014/main" id="{6236DE5A-7AE3-CCBD-AFD8-24CC0AF79238}"/>
              </a:ext>
            </a:extLst>
          </p:cNvPr>
          <p:cNvSpPr>
            <a:spLocks noGrp="1"/>
          </p:cNvSpPr>
          <p:nvPr>
            <p:ph sz="half" idx="1"/>
          </p:nvPr>
        </p:nvSpPr>
        <p:spPr>
          <a:xfrm>
            <a:off x="612745" y="1226191"/>
            <a:ext cx="5290949" cy="5053686"/>
          </a:xfrm>
        </p:spPr>
        <p:txBody>
          <a:bodyPr/>
          <a:lstStyle/>
          <a:p>
            <a:r>
              <a:rPr lang="zh-CN" altLang="en-US" sz="1600" b="1" dirty="0"/>
              <a:t>动机：打破二次方壁垒</a:t>
            </a:r>
          </a:p>
          <a:p>
            <a:r>
              <a:rPr lang="zh-CN" altLang="en-US" sz="1400" dirty="0">
                <a:solidFill>
                  <a:srgbClr val="4A5568"/>
                </a:solidFill>
                <a:latin typeface="-apple-system"/>
              </a:rPr>
              <a:t>面对标准 </a:t>
            </a:r>
            <a:r>
              <a:rPr lang="en-US" sz="1400" dirty="0">
                <a:solidFill>
                  <a:srgbClr val="4A5568"/>
                </a:solidFill>
                <a:latin typeface="-apple-system"/>
              </a:rPr>
              <a:t>Transformer </a:t>
            </a:r>
            <a:r>
              <a:rPr lang="zh-CN" altLang="en-US" sz="1400" dirty="0">
                <a:solidFill>
                  <a:srgbClr val="4A5568"/>
                </a:solidFill>
                <a:latin typeface="-apple-system"/>
              </a:rPr>
              <a:t>自注意力机制的 </a:t>
            </a:r>
            <a:r>
              <a:rPr lang="en-US" sz="1400" dirty="0">
                <a:solidFill>
                  <a:srgbClr val="4A5568"/>
                </a:solidFill>
                <a:latin typeface="-apple-system"/>
              </a:rPr>
              <a:t>O(N²) </a:t>
            </a:r>
            <a:r>
              <a:rPr lang="zh-CN" altLang="en-US" sz="1400" dirty="0">
                <a:solidFill>
                  <a:srgbClr val="4A5568"/>
                </a:solidFill>
                <a:latin typeface="-apple-system"/>
              </a:rPr>
              <a:t>复杂度瓶颈，研究者们开始探索从根本上改变注意力计算方式的途径。线性 </a:t>
            </a:r>
            <a:r>
              <a:rPr lang="en-US" sz="1400" dirty="0">
                <a:solidFill>
                  <a:srgbClr val="4A5568"/>
                </a:solidFill>
                <a:latin typeface="-apple-system"/>
              </a:rPr>
              <a:t>Transformer </a:t>
            </a:r>
            <a:r>
              <a:rPr lang="zh-CN" altLang="en-US" sz="1400" dirty="0">
                <a:solidFill>
                  <a:srgbClr val="4A5568"/>
                </a:solidFill>
                <a:latin typeface="-apple-system"/>
              </a:rPr>
              <a:t>的核心动机就是将自注意力机制的计算复杂度从 </a:t>
            </a:r>
            <a:r>
              <a:rPr lang="en-US" sz="1400" b="1" dirty="0">
                <a:solidFill>
                  <a:srgbClr val="C00000"/>
                </a:solidFill>
                <a:latin typeface="-apple-system"/>
              </a:rPr>
              <a:t>O(N²) </a:t>
            </a:r>
            <a:r>
              <a:rPr lang="zh-CN" altLang="en-US" sz="1400" b="1" dirty="0">
                <a:solidFill>
                  <a:srgbClr val="C00000"/>
                </a:solidFill>
                <a:latin typeface="-apple-system"/>
              </a:rPr>
              <a:t>降低到 </a:t>
            </a:r>
            <a:r>
              <a:rPr lang="en-US" sz="1400" b="1" dirty="0">
                <a:solidFill>
                  <a:srgbClr val="C00000"/>
                </a:solidFill>
                <a:latin typeface="-apple-system"/>
              </a:rPr>
              <a:t>O(N)</a:t>
            </a:r>
            <a:r>
              <a:rPr lang="en-US" sz="1400" dirty="0">
                <a:solidFill>
                  <a:srgbClr val="C00000"/>
                </a:solidFill>
                <a:latin typeface="-apple-system"/>
              </a:rPr>
              <a:t>，</a:t>
            </a:r>
            <a:r>
              <a:rPr lang="zh-CN" altLang="en-US" sz="1400" dirty="0">
                <a:solidFill>
                  <a:srgbClr val="4A5568"/>
                </a:solidFill>
                <a:latin typeface="-apple-system"/>
              </a:rPr>
              <a:t>同时尽可能保持 </a:t>
            </a:r>
            <a:r>
              <a:rPr lang="en-US" sz="1400" dirty="0">
                <a:solidFill>
                  <a:srgbClr val="4A5568"/>
                </a:solidFill>
                <a:latin typeface="-apple-system"/>
              </a:rPr>
              <a:t>Transformer </a:t>
            </a:r>
            <a:r>
              <a:rPr lang="zh-CN" altLang="en-US" sz="1400" dirty="0">
                <a:solidFill>
                  <a:srgbClr val="4A5568"/>
                </a:solidFill>
                <a:latin typeface="-apple-system"/>
              </a:rPr>
              <a:t>强大的序列建模能力。</a:t>
            </a:r>
            <a:endParaRPr lang="en-US" altLang="zh-CN" sz="1400" dirty="0">
              <a:solidFill>
                <a:srgbClr val="4A5568"/>
              </a:solidFill>
              <a:latin typeface="-apple-system"/>
            </a:endParaRPr>
          </a:p>
          <a:p>
            <a:endParaRPr lang="en-US" sz="1400" dirty="0"/>
          </a:p>
          <a:p>
            <a:endParaRPr lang="en-US" sz="1400" dirty="0"/>
          </a:p>
        </p:txBody>
      </p:sp>
      <p:graphicFrame>
        <p:nvGraphicFramePr>
          <p:cNvPr id="16" name="Content Placeholder 15">
            <a:extLst>
              <a:ext uri="{FF2B5EF4-FFF2-40B4-BE49-F238E27FC236}">
                <a16:creationId xmlns:a16="http://schemas.microsoft.com/office/drawing/2014/main" id="{3B1DA302-C588-AAC3-4561-7F04B2D8F6B9}"/>
              </a:ext>
            </a:extLst>
          </p:cNvPr>
          <p:cNvGraphicFramePr>
            <a:graphicFrameLocks noGrp="1"/>
          </p:cNvGraphicFramePr>
          <p:nvPr>
            <p:ph sz="half" idx="10"/>
            <p:extLst>
              <p:ext uri="{D42A27DB-BD31-4B8C-83A1-F6EECF244321}">
                <p14:modId xmlns:p14="http://schemas.microsoft.com/office/powerpoint/2010/main" val="1962102733"/>
              </p:ext>
            </p:extLst>
          </p:nvPr>
        </p:nvGraphicFramePr>
        <p:xfrm>
          <a:off x="6273800" y="1355725"/>
          <a:ext cx="5291135" cy="3510280"/>
        </p:xfrm>
        <a:graphic>
          <a:graphicData uri="http://schemas.openxmlformats.org/drawingml/2006/table">
            <a:tbl>
              <a:tblPr firstRow="1" bandRow="1">
                <a:tableStyleId>{F2DE63D5-997A-4646-A377-4702673A728D}</a:tableStyleId>
              </a:tblPr>
              <a:tblGrid>
                <a:gridCol w="1058227">
                  <a:extLst>
                    <a:ext uri="{9D8B030D-6E8A-4147-A177-3AD203B41FA5}">
                      <a16:colId xmlns:a16="http://schemas.microsoft.com/office/drawing/2014/main" val="838275599"/>
                    </a:ext>
                  </a:extLst>
                </a:gridCol>
                <a:gridCol w="1058227">
                  <a:extLst>
                    <a:ext uri="{9D8B030D-6E8A-4147-A177-3AD203B41FA5}">
                      <a16:colId xmlns:a16="http://schemas.microsoft.com/office/drawing/2014/main" val="1135332486"/>
                    </a:ext>
                  </a:extLst>
                </a:gridCol>
                <a:gridCol w="1058227">
                  <a:extLst>
                    <a:ext uri="{9D8B030D-6E8A-4147-A177-3AD203B41FA5}">
                      <a16:colId xmlns:a16="http://schemas.microsoft.com/office/drawing/2014/main" val="2602978657"/>
                    </a:ext>
                  </a:extLst>
                </a:gridCol>
                <a:gridCol w="1058227">
                  <a:extLst>
                    <a:ext uri="{9D8B030D-6E8A-4147-A177-3AD203B41FA5}">
                      <a16:colId xmlns:a16="http://schemas.microsoft.com/office/drawing/2014/main" val="2517026134"/>
                    </a:ext>
                  </a:extLst>
                </a:gridCol>
                <a:gridCol w="1058227">
                  <a:extLst>
                    <a:ext uri="{9D8B030D-6E8A-4147-A177-3AD203B41FA5}">
                      <a16:colId xmlns:a16="http://schemas.microsoft.com/office/drawing/2014/main" val="1105711658"/>
                    </a:ext>
                  </a:extLst>
                </a:gridCol>
              </a:tblGrid>
              <a:tr h="370840">
                <a:tc gridSpan="5">
                  <a:txBody>
                    <a:bodyPr/>
                    <a:lstStyle/>
                    <a:p>
                      <a:r>
                        <a:rPr lang="zh-CN" altLang="en-US" sz="1400"/>
                        <a:t>线性 </a:t>
                      </a:r>
                      <a:r>
                        <a:rPr lang="en-US" sz="1400"/>
                        <a:t>Transformer </a:t>
                      </a:r>
                      <a:r>
                        <a:rPr lang="zh-CN" altLang="en-US" sz="1400"/>
                        <a:t>关键性能指标摘要</a:t>
                      </a:r>
                    </a:p>
                  </a:txBody>
                  <a:tcPr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267836830"/>
                  </a:ext>
                </a:extLst>
              </a:tr>
              <a:tr h="370840">
                <a:tc>
                  <a:txBody>
                    <a:bodyPr/>
                    <a:lstStyle/>
                    <a:p>
                      <a:pPr algn="l"/>
                      <a:r>
                        <a:rPr lang="zh-CN" altLang="en-US" sz="1400" b="1" dirty="0">
                          <a:solidFill>
                            <a:srgbClr val="969CA7"/>
                          </a:solidFill>
                          <a:effectLst/>
                        </a:rPr>
                        <a:t>基准</a:t>
                      </a:r>
                      <a:r>
                        <a:rPr lang="en-US" altLang="zh-CN" sz="1400" b="1" dirty="0">
                          <a:solidFill>
                            <a:srgbClr val="969CA7"/>
                          </a:solidFill>
                          <a:effectLst/>
                        </a:rPr>
                        <a:t>/</a:t>
                      </a:r>
                      <a:r>
                        <a:rPr lang="zh-CN" altLang="en-US" sz="1400" b="1" dirty="0">
                          <a:solidFill>
                            <a:srgbClr val="969CA7"/>
                          </a:solidFill>
                          <a:effectLst/>
                        </a:rPr>
                        <a:t>任务</a:t>
                      </a:r>
                    </a:p>
                  </a:txBody>
                  <a:tcPr anchor="ctr"/>
                </a:tc>
                <a:tc>
                  <a:txBody>
                    <a:bodyPr/>
                    <a:lstStyle/>
                    <a:p>
                      <a:pPr algn="l"/>
                      <a:r>
                        <a:rPr lang="zh-CN" altLang="en-US" sz="1400" b="1" dirty="0">
                          <a:solidFill>
                            <a:srgbClr val="969CA7"/>
                          </a:solidFill>
                          <a:effectLst/>
                        </a:rPr>
                        <a:t>指标</a:t>
                      </a:r>
                    </a:p>
                  </a:txBody>
                  <a:tcPr anchor="ctr"/>
                </a:tc>
                <a:tc>
                  <a:txBody>
                    <a:bodyPr/>
                    <a:lstStyle/>
                    <a:p>
                      <a:pPr algn="l"/>
                      <a:r>
                        <a:rPr lang="zh-CN" altLang="en-US" sz="1400" b="1" dirty="0">
                          <a:solidFill>
                            <a:srgbClr val="969CA7"/>
                          </a:solidFill>
                          <a:effectLst/>
                        </a:rPr>
                        <a:t>线性 </a:t>
                      </a:r>
                      <a:r>
                        <a:rPr lang="en-US" sz="1400" b="1" dirty="0">
                          <a:solidFill>
                            <a:srgbClr val="969CA7"/>
                          </a:solidFill>
                          <a:effectLst/>
                        </a:rPr>
                        <a:t>Transformer </a:t>
                      </a:r>
                      <a:r>
                        <a:rPr lang="zh-CN" altLang="en-US" sz="1400" b="1" dirty="0">
                          <a:solidFill>
                            <a:srgbClr val="969CA7"/>
                          </a:solidFill>
                          <a:effectLst/>
                        </a:rPr>
                        <a:t>性能</a:t>
                      </a:r>
                    </a:p>
                  </a:txBody>
                  <a:tcPr anchor="ctr"/>
                </a:tc>
                <a:tc>
                  <a:txBody>
                    <a:bodyPr/>
                    <a:lstStyle/>
                    <a:p>
                      <a:pPr algn="l"/>
                      <a:r>
                        <a:rPr lang="zh-CN" altLang="en-US" sz="1400" b="1" dirty="0">
                          <a:solidFill>
                            <a:srgbClr val="969CA7"/>
                          </a:solidFill>
                          <a:effectLst/>
                        </a:rPr>
                        <a:t>基线</a:t>
                      </a:r>
                      <a:r>
                        <a:rPr lang="en-US" altLang="zh-CN" sz="1400" b="1" dirty="0">
                          <a:solidFill>
                            <a:srgbClr val="969CA7"/>
                          </a:solidFill>
                          <a:effectLst/>
                        </a:rPr>
                        <a:t>/</a:t>
                      </a:r>
                      <a:r>
                        <a:rPr lang="en-US" sz="1400" b="1" dirty="0">
                          <a:solidFill>
                            <a:srgbClr val="969CA7"/>
                          </a:solidFill>
                          <a:effectLst/>
                        </a:rPr>
                        <a:t>Vanilla Transformer </a:t>
                      </a:r>
                      <a:r>
                        <a:rPr lang="zh-CN" altLang="en-US" sz="1400" b="1" dirty="0">
                          <a:solidFill>
                            <a:srgbClr val="969CA7"/>
                          </a:solidFill>
                          <a:effectLst/>
                        </a:rPr>
                        <a:t>性能</a:t>
                      </a:r>
                    </a:p>
                  </a:txBody>
                  <a:tcPr anchor="ctr"/>
                </a:tc>
                <a:tc>
                  <a:txBody>
                    <a:bodyPr/>
                    <a:lstStyle/>
                    <a:p>
                      <a:pPr algn="l"/>
                      <a:r>
                        <a:rPr lang="zh-CN" altLang="en-US" sz="1400" b="1" dirty="0">
                          <a:solidFill>
                            <a:srgbClr val="969CA7"/>
                          </a:solidFill>
                          <a:effectLst/>
                        </a:rPr>
                        <a:t>来源</a:t>
                      </a:r>
                    </a:p>
                  </a:txBody>
                  <a:tcPr anchor="ctr"/>
                </a:tc>
                <a:extLst>
                  <a:ext uri="{0D108BD9-81ED-4DB2-BD59-A6C34878D82A}">
                    <a16:rowId xmlns:a16="http://schemas.microsoft.com/office/drawing/2014/main" val="1071749918"/>
                  </a:ext>
                </a:extLst>
              </a:tr>
              <a:tr h="370840">
                <a:tc>
                  <a:txBody>
                    <a:bodyPr/>
                    <a:lstStyle/>
                    <a:p>
                      <a:r>
                        <a:rPr lang="zh-CN" altLang="en-US" sz="1400">
                          <a:solidFill>
                            <a:srgbClr val="4A5568"/>
                          </a:solidFill>
                          <a:effectLst/>
                        </a:rPr>
                        <a:t>自回归预测（极长序列）</a:t>
                      </a:r>
                    </a:p>
                  </a:txBody>
                  <a:tcPr anchor="ctr"/>
                </a:tc>
                <a:tc>
                  <a:txBody>
                    <a:bodyPr/>
                    <a:lstStyle/>
                    <a:p>
                      <a:r>
                        <a:rPr lang="zh-CN" altLang="en-US" sz="1400">
                          <a:solidFill>
                            <a:srgbClr val="4A5568"/>
                          </a:solidFill>
                          <a:effectLst/>
                        </a:rPr>
                        <a:t>推理速度</a:t>
                      </a:r>
                    </a:p>
                  </a:txBody>
                  <a:tcPr anchor="ctr"/>
                </a:tc>
                <a:tc>
                  <a:txBody>
                    <a:bodyPr/>
                    <a:lstStyle/>
                    <a:p>
                      <a:r>
                        <a:rPr lang="zh-CN" altLang="en-US" sz="1400">
                          <a:solidFill>
                            <a:srgbClr val="4A5568"/>
                          </a:solidFill>
                          <a:effectLst/>
                        </a:rPr>
                        <a:t>高达 </a:t>
                      </a:r>
                      <a:r>
                        <a:rPr lang="en-US" altLang="zh-CN" sz="1400">
                          <a:solidFill>
                            <a:srgbClr val="4A5568"/>
                          </a:solidFill>
                          <a:effectLst/>
                        </a:rPr>
                        <a:t>4000 </a:t>
                      </a:r>
                      <a:r>
                        <a:rPr lang="zh-CN" altLang="en-US" sz="1400">
                          <a:solidFill>
                            <a:srgbClr val="4A5568"/>
                          </a:solidFill>
                          <a:effectLst/>
                        </a:rPr>
                        <a:t>倍加速</a:t>
                      </a:r>
                    </a:p>
                  </a:txBody>
                  <a:tcPr anchor="ctr"/>
                </a:tc>
                <a:tc>
                  <a:txBody>
                    <a:bodyPr/>
                    <a:lstStyle/>
                    <a:p>
                      <a:r>
                        <a:rPr lang="en-US" sz="1400">
                          <a:solidFill>
                            <a:srgbClr val="4A5568"/>
                          </a:solidFill>
                          <a:effectLst/>
                        </a:rPr>
                        <a:t>1x</a:t>
                      </a:r>
                    </a:p>
                  </a:txBody>
                  <a:tcPr anchor="ctr"/>
                </a:tc>
                <a:tc>
                  <a:txBody>
                    <a:bodyPr/>
                    <a:lstStyle/>
                    <a:p>
                      <a:r>
                        <a:rPr lang="en-US" sz="1400">
                          <a:solidFill>
                            <a:srgbClr val="4A5568"/>
                          </a:solidFill>
                          <a:effectLst/>
                        </a:rPr>
                        <a:t>Katharopoulos et al., 2020</a:t>
                      </a:r>
                    </a:p>
                  </a:txBody>
                  <a:tcPr anchor="ctr"/>
                </a:tc>
                <a:extLst>
                  <a:ext uri="{0D108BD9-81ED-4DB2-BD59-A6C34878D82A}">
                    <a16:rowId xmlns:a16="http://schemas.microsoft.com/office/drawing/2014/main" val="571386184"/>
                  </a:ext>
                </a:extLst>
              </a:tr>
              <a:tr h="370840">
                <a:tc>
                  <a:txBody>
                    <a:bodyPr/>
                    <a:lstStyle/>
                    <a:p>
                      <a:r>
                        <a:rPr lang="zh-CN" altLang="en-US" sz="1400">
                          <a:solidFill>
                            <a:srgbClr val="4A5568"/>
                          </a:solidFill>
                          <a:effectLst/>
                        </a:rPr>
                        <a:t>图像生成（</a:t>
                      </a:r>
                      <a:r>
                        <a:rPr lang="en-US" sz="1400">
                          <a:solidFill>
                            <a:srgbClr val="4A5568"/>
                          </a:solidFill>
                          <a:effectLst/>
                        </a:rPr>
                        <a:t>CIFAR-10）</a:t>
                      </a:r>
                    </a:p>
                  </a:txBody>
                  <a:tcPr anchor="ctr"/>
                </a:tc>
                <a:tc>
                  <a:txBody>
                    <a:bodyPr/>
                    <a:lstStyle/>
                    <a:p>
                      <a:r>
                        <a:rPr lang="en-US" sz="1400">
                          <a:solidFill>
                            <a:srgbClr val="4A5568"/>
                          </a:solidFill>
                          <a:effectLst/>
                        </a:rPr>
                        <a:t>Bits Per Dim</a:t>
                      </a:r>
                    </a:p>
                  </a:txBody>
                  <a:tcPr anchor="ctr"/>
                </a:tc>
                <a:tc>
                  <a:txBody>
                    <a:bodyPr/>
                    <a:lstStyle/>
                    <a:p>
                      <a:r>
                        <a:rPr lang="en-US" sz="1400">
                          <a:solidFill>
                            <a:srgbClr val="4A5568"/>
                          </a:solidFill>
                          <a:effectLst/>
                        </a:rPr>
                        <a:t>3.60</a:t>
                      </a:r>
                    </a:p>
                  </a:txBody>
                  <a:tcPr anchor="ctr"/>
                </a:tc>
                <a:tc>
                  <a:txBody>
                    <a:bodyPr/>
                    <a:lstStyle/>
                    <a:p>
                      <a:r>
                        <a:rPr lang="en-US" sz="1400">
                          <a:solidFill>
                            <a:srgbClr val="4A5568"/>
                          </a:solidFill>
                          <a:effectLst/>
                        </a:rPr>
                        <a:t>3.75 (Transformer)</a:t>
                      </a:r>
                    </a:p>
                  </a:txBody>
                  <a:tcPr anchor="ctr"/>
                </a:tc>
                <a:tc>
                  <a:txBody>
                    <a:bodyPr/>
                    <a:lstStyle/>
                    <a:p>
                      <a:r>
                        <a:rPr lang="en-US" sz="1400">
                          <a:solidFill>
                            <a:srgbClr val="4A5568"/>
                          </a:solidFill>
                          <a:effectLst/>
                        </a:rPr>
                        <a:t>Katharopoulos et al., 2020</a:t>
                      </a:r>
                    </a:p>
                  </a:txBody>
                  <a:tcPr anchor="ctr"/>
                </a:tc>
                <a:extLst>
                  <a:ext uri="{0D108BD9-81ED-4DB2-BD59-A6C34878D82A}">
                    <a16:rowId xmlns:a16="http://schemas.microsoft.com/office/drawing/2014/main" val="906769794"/>
                  </a:ext>
                </a:extLst>
              </a:tr>
              <a:tr h="370840">
                <a:tc>
                  <a:txBody>
                    <a:bodyPr/>
                    <a:lstStyle/>
                    <a:p>
                      <a:r>
                        <a:rPr lang="zh-CN" altLang="en-US" sz="1400">
                          <a:solidFill>
                            <a:srgbClr val="4A5568"/>
                          </a:solidFill>
                          <a:effectLst/>
                        </a:rPr>
                        <a:t>语音识别（</a:t>
                      </a:r>
                      <a:r>
                        <a:rPr lang="en-US" sz="1400">
                          <a:solidFill>
                            <a:srgbClr val="4A5568"/>
                          </a:solidFill>
                          <a:effectLst/>
                        </a:rPr>
                        <a:t>Librispeech LM）</a:t>
                      </a:r>
                    </a:p>
                  </a:txBody>
                  <a:tcPr anchor="ctr"/>
                </a:tc>
                <a:tc>
                  <a:txBody>
                    <a:bodyPr/>
                    <a:lstStyle/>
                    <a:p>
                      <a:r>
                        <a:rPr lang="zh-CN" altLang="en-US" sz="1400">
                          <a:solidFill>
                            <a:srgbClr val="4A5568"/>
                          </a:solidFill>
                          <a:effectLst/>
                        </a:rPr>
                        <a:t>困惑度 </a:t>
                      </a:r>
                      <a:r>
                        <a:rPr lang="en-US" altLang="zh-CN" sz="1400">
                          <a:solidFill>
                            <a:srgbClr val="4A5568"/>
                          </a:solidFill>
                          <a:effectLst/>
                        </a:rPr>
                        <a:t>(</a:t>
                      </a:r>
                      <a:r>
                        <a:rPr lang="en-US" sz="1400">
                          <a:solidFill>
                            <a:srgbClr val="4A5568"/>
                          </a:solidFill>
                          <a:effectLst/>
                        </a:rPr>
                        <a:t>PPL)</a:t>
                      </a:r>
                    </a:p>
                  </a:txBody>
                  <a:tcPr anchor="ctr"/>
                </a:tc>
                <a:tc>
                  <a:txBody>
                    <a:bodyPr/>
                    <a:lstStyle/>
                    <a:p>
                      <a:r>
                        <a:rPr lang="en-US" sz="1400">
                          <a:solidFill>
                            <a:srgbClr val="4A5568"/>
                          </a:solidFill>
                          <a:effectLst/>
                        </a:rPr>
                        <a:t>78.9</a:t>
                      </a:r>
                    </a:p>
                  </a:txBody>
                  <a:tcPr anchor="ctr"/>
                </a:tc>
                <a:tc>
                  <a:txBody>
                    <a:bodyPr/>
                    <a:lstStyle/>
                    <a:p>
                      <a:r>
                        <a:rPr lang="en-US" sz="1400">
                          <a:solidFill>
                            <a:srgbClr val="4A5568"/>
                          </a:solidFill>
                          <a:effectLst/>
                        </a:rPr>
                        <a:t>71.7 (Transformer)</a:t>
                      </a:r>
                    </a:p>
                  </a:txBody>
                  <a:tcPr anchor="ctr"/>
                </a:tc>
                <a:tc>
                  <a:txBody>
                    <a:bodyPr/>
                    <a:lstStyle/>
                    <a:p>
                      <a:r>
                        <a:rPr lang="en-US" sz="1400" dirty="0" err="1">
                          <a:solidFill>
                            <a:srgbClr val="4A5568"/>
                          </a:solidFill>
                          <a:effectLst/>
                        </a:rPr>
                        <a:t>Katharopoulos</a:t>
                      </a:r>
                      <a:r>
                        <a:rPr lang="en-US" sz="1400" dirty="0">
                          <a:solidFill>
                            <a:srgbClr val="4A5568"/>
                          </a:solidFill>
                          <a:effectLst/>
                        </a:rPr>
                        <a:t> et al., 2020</a:t>
                      </a:r>
                    </a:p>
                  </a:txBody>
                  <a:tcPr anchor="ctr"/>
                </a:tc>
                <a:extLst>
                  <a:ext uri="{0D108BD9-81ED-4DB2-BD59-A6C34878D82A}">
                    <a16:rowId xmlns:a16="http://schemas.microsoft.com/office/drawing/2014/main" val="4180682097"/>
                  </a:ext>
                </a:extLst>
              </a:tr>
            </a:tbl>
          </a:graphicData>
        </a:graphic>
      </p:graphicFrame>
      <p:sp>
        <p:nvSpPr>
          <p:cNvPr id="6" name="TextBox 5">
            <a:extLst>
              <a:ext uri="{FF2B5EF4-FFF2-40B4-BE49-F238E27FC236}">
                <a16:creationId xmlns:a16="http://schemas.microsoft.com/office/drawing/2014/main" id="{92FD3D24-15EC-2AAC-3191-721AC549DB9E}"/>
              </a:ext>
            </a:extLst>
          </p:cNvPr>
          <p:cNvSpPr txBox="1"/>
          <p:nvPr/>
        </p:nvSpPr>
        <p:spPr>
          <a:xfrm>
            <a:off x="515487" y="797195"/>
            <a:ext cx="8270748" cy="276999"/>
          </a:xfrm>
          <a:prstGeom prst="rect">
            <a:avLst/>
          </a:prstGeom>
          <a:noFill/>
        </p:spPr>
        <p:txBody>
          <a:bodyPr wrap="square">
            <a:spAutoFit/>
          </a:bodyPr>
          <a:lstStyle/>
          <a:p>
            <a:r>
              <a:rPr lang="zh-CN" altLang="en-US" sz="1200" b="1" dirty="0"/>
              <a:t>核心概念与动机：打破二次方壁垒</a:t>
            </a:r>
          </a:p>
        </p:txBody>
      </p:sp>
    </p:spTree>
    <p:extLst>
      <p:ext uri="{BB962C8B-B14F-4D97-AF65-F5344CB8AC3E}">
        <p14:creationId xmlns:p14="http://schemas.microsoft.com/office/powerpoint/2010/main" val="6708861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BA7AE3-D54A-579C-1946-789D2FC22E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743C38-1960-70AE-7F80-EB910486DF88}"/>
              </a:ext>
            </a:extLst>
          </p:cNvPr>
          <p:cNvSpPr>
            <a:spLocks noGrp="1"/>
          </p:cNvSpPr>
          <p:nvPr>
            <p:ph type="title"/>
          </p:nvPr>
        </p:nvSpPr>
        <p:spPr>
          <a:xfrm>
            <a:off x="649114" y="240959"/>
            <a:ext cx="10963473" cy="589190"/>
          </a:xfrm>
        </p:spPr>
        <p:txBody>
          <a:bodyPr/>
          <a:lstStyle/>
          <a:p>
            <a:r>
              <a:rPr lang="en-US" altLang="zh-CN" dirty="0"/>
              <a:t>Longformer</a:t>
            </a:r>
            <a:r>
              <a:rPr lang="zh-CN" altLang="en-US" dirty="0"/>
              <a:t>：通过稀疏注意力高效处理长文档</a:t>
            </a:r>
          </a:p>
        </p:txBody>
      </p:sp>
      <p:sp>
        <p:nvSpPr>
          <p:cNvPr id="6" name="TextBox 5">
            <a:extLst>
              <a:ext uri="{FF2B5EF4-FFF2-40B4-BE49-F238E27FC236}">
                <a16:creationId xmlns:a16="http://schemas.microsoft.com/office/drawing/2014/main" id="{2607F357-8A87-A6AC-1DA7-E79BAF406C41}"/>
              </a:ext>
            </a:extLst>
          </p:cNvPr>
          <p:cNvSpPr txBox="1"/>
          <p:nvPr/>
        </p:nvSpPr>
        <p:spPr>
          <a:xfrm>
            <a:off x="649114" y="841575"/>
            <a:ext cx="8270748" cy="307777"/>
          </a:xfrm>
          <a:prstGeom prst="rect">
            <a:avLst/>
          </a:prstGeom>
          <a:noFill/>
        </p:spPr>
        <p:txBody>
          <a:bodyPr wrap="square">
            <a:spAutoFit/>
          </a:bodyPr>
          <a:lstStyle/>
          <a:p>
            <a:r>
              <a:rPr lang="zh-CN" altLang="en-US" sz="1400" b="1" dirty="0"/>
              <a:t>核心概念与动机：赋能 </a:t>
            </a:r>
            <a:r>
              <a:rPr lang="en-US" sz="1400" b="1" dirty="0"/>
              <a:t>Transformer </a:t>
            </a:r>
            <a:r>
              <a:rPr lang="zh-CN" altLang="en-US" sz="1400" b="1" dirty="0"/>
              <a:t>处理文档级输入</a:t>
            </a:r>
          </a:p>
        </p:txBody>
      </p:sp>
    </p:spTree>
    <p:extLst>
      <p:ext uri="{BB962C8B-B14F-4D97-AF65-F5344CB8AC3E}">
        <p14:creationId xmlns:p14="http://schemas.microsoft.com/office/powerpoint/2010/main" val="636589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94A3AF-9AC4-DE74-66C4-5B593E43D5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9C2084-231A-FAE6-E06C-16BD9FC5C502}"/>
              </a:ext>
            </a:extLst>
          </p:cNvPr>
          <p:cNvSpPr>
            <a:spLocks noGrp="1"/>
          </p:cNvSpPr>
          <p:nvPr>
            <p:ph type="title"/>
          </p:nvPr>
        </p:nvSpPr>
        <p:spPr>
          <a:xfrm>
            <a:off x="649114" y="240959"/>
            <a:ext cx="10963473" cy="589190"/>
          </a:xfrm>
        </p:spPr>
        <p:txBody>
          <a:bodyPr/>
          <a:lstStyle/>
          <a:p>
            <a:r>
              <a:rPr lang="zh-CN" altLang="en-US" dirty="0"/>
              <a:t>区分线性 </a:t>
            </a:r>
            <a:r>
              <a:rPr lang="en-US" altLang="en-US" dirty="0"/>
              <a:t>Transformer </a:t>
            </a:r>
            <a:r>
              <a:rPr lang="zh-CN" altLang="en-US" dirty="0"/>
              <a:t>与 </a:t>
            </a:r>
            <a:r>
              <a:rPr lang="en-US" altLang="en-US" dirty="0"/>
              <a:t>Longformer：</a:t>
            </a:r>
            <a:r>
              <a:rPr lang="zh-CN" altLang="en-US" dirty="0"/>
              <a:t>通往效率的不同路径</a:t>
            </a:r>
          </a:p>
        </p:txBody>
      </p:sp>
    </p:spTree>
    <p:extLst>
      <p:ext uri="{BB962C8B-B14F-4D97-AF65-F5344CB8AC3E}">
        <p14:creationId xmlns:p14="http://schemas.microsoft.com/office/powerpoint/2010/main" val="225681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4B491A-969C-4C57-BC61-F128BBDD8A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F2B0DF-80D6-058B-CA44-D4FF9C5B2806}"/>
              </a:ext>
            </a:extLst>
          </p:cNvPr>
          <p:cNvSpPr>
            <a:spLocks noGrp="1"/>
          </p:cNvSpPr>
          <p:nvPr>
            <p:ph type="title"/>
          </p:nvPr>
        </p:nvSpPr>
        <p:spPr>
          <a:xfrm>
            <a:off x="649114" y="240959"/>
            <a:ext cx="10963473" cy="589190"/>
          </a:xfrm>
        </p:spPr>
        <p:txBody>
          <a:bodyPr/>
          <a:lstStyle/>
          <a:p>
            <a:r>
              <a:rPr lang="zh-CN" altLang="en-US" dirty="0"/>
              <a:t>挑战、局限性与未来展望</a:t>
            </a:r>
          </a:p>
        </p:txBody>
      </p:sp>
    </p:spTree>
    <p:extLst>
      <p:ext uri="{BB962C8B-B14F-4D97-AF65-F5344CB8AC3E}">
        <p14:creationId xmlns:p14="http://schemas.microsoft.com/office/powerpoint/2010/main" val="34699343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B91F30-46E4-A4D6-C2A9-3A5F5BC480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FB833A-6005-1E0F-773B-F4E4B9B20881}"/>
              </a:ext>
            </a:extLst>
          </p:cNvPr>
          <p:cNvSpPr>
            <a:spLocks noGrp="1"/>
          </p:cNvSpPr>
          <p:nvPr>
            <p:ph type="title"/>
          </p:nvPr>
        </p:nvSpPr>
        <p:spPr>
          <a:xfrm>
            <a:off x="649114" y="240959"/>
            <a:ext cx="10963473" cy="589190"/>
          </a:xfrm>
        </p:spPr>
        <p:txBody>
          <a:bodyPr/>
          <a:lstStyle/>
          <a:p>
            <a:r>
              <a:rPr lang="zh-CN" altLang="en-US" dirty="0"/>
              <a:t>高效序列建模的演进格局</a:t>
            </a:r>
          </a:p>
        </p:txBody>
      </p:sp>
    </p:spTree>
    <p:extLst>
      <p:ext uri="{BB962C8B-B14F-4D97-AF65-F5344CB8AC3E}">
        <p14:creationId xmlns:p14="http://schemas.microsoft.com/office/powerpoint/2010/main" val="3973208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封面页_图片版 ">
  <a:themeElements>
    <a:clrScheme name="HuaWei colour 3">
      <a:dk1>
        <a:srgbClr val="1D1D1A"/>
      </a:dk1>
      <a:lt1>
        <a:srgbClr val="666666"/>
      </a:lt1>
      <a:dk2>
        <a:srgbClr val="FFFFFF"/>
      </a:dk2>
      <a:lt2>
        <a:srgbClr val="DDDDDD"/>
      </a:lt2>
      <a:accent1>
        <a:srgbClr val="E9002F"/>
      </a:accent1>
      <a:accent2>
        <a:srgbClr val="7F0000"/>
      </a:accent2>
      <a:accent3>
        <a:srgbClr val="ED6D00"/>
      </a:accent3>
      <a:accent4>
        <a:srgbClr val="FCC800"/>
      </a:accent4>
      <a:accent5>
        <a:srgbClr val="61B230"/>
      </a:accent5>
      <a:accent6>
        <a:srgbClr val="30B5C5"/>
      </a:accent6>
      <a:hlink>
        <a:srgbClr val="C7000B"/>
      </a:hlink>
      <a:folHlink>
        <a:srgbClr val="666666"/>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kumimoji="1" sz="3200" dirty="0" smtClean="0">
            <a:solidFill>
              <a:srgbClr val="000000"/>
            </a:solidFill>
            <a:latin typeface="Microsoft YaHei" panose="020B0503020204020204" pitchFamily="34" charset="-122"/>
            <a:ea typeface="Microsoft YaHei" panose="020B0503020204020204" pitchFamily="34" charset="-122"/>
          </a:defRPr>
        </a:defPPr>
      </a:lstStyle>
    </a:txDef>
  </a:objectDefaults>
  <a:extraClrSchemeLst/>
  <a:extLst>
    <a:ext uri="{05A4C25C-085E-4340-85A3-A5531E510DB2}">
      <thm15:themeFamily xmlns:thm15="http://schemas.microsoft.com/office/thememl/2012/main" name="PPT 模板" id="{9BBB633E-5E45-41C7-B61B-A7FDDADD335C}" vid="{F4E5724B-7154-473D-A508-2B054E8EE854}"/>
    </a:ext>
  </a:extLst>
</a:theme>
</file>

<file path=ppt/theme/theme2.xml><?xml version="1.0" encoding="utf-8"?>
<a:theme xmlns:a="http://schemas.openxmlformats.org/drawingml/2006/main" name="1_内容Copytext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CW2.0_PPT template 1_light color_16x9.pptx" id="{EB755E8C-9C49-4156-972A-77C71199DF41}" vid="{41D20CE4-194A-496B-A9F4-B09CE5EED04B}"/>
    </a:ext>
  </a:extLst>
</a:theme>
</file>

<file path=ppt/theme/theme3.xml><?xml version="1.0" encoding="utf-8"?>
<a:theme xmlns:a="http://schemas.openxmlformats.org/drawingml/2006/main" name="5_内容Copytext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CW2.0_PPT template 1_light color_16x9.pptx" id="{EB755E8C-9C49-4156-972A-77C71199DF41}" vid="{41D20CE4-194A-496B-A9F4-B09CE5EED04B}"/>
    </a:ext>
  </a:extLst>
</a:theme>
</file>

<file path=ppt/theme/theme4.xml><?xml version="1.0" encoding="utf-8"?>
<a:theme xmlns:a="http://schemas.openxmlformats.org/drawingml/2006/main" name="4_内容Copytext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CW2.0_PPT template 1_light color_16x9.pptx" id="{EB755E8C-9C49-4156-972A-77C71199DF41}" vid="{41D20CE4-194A-496B-A9F4-B09CE5EED04B}"/>
    </a:ext>
  </a:ext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结束页">
  <a:themeElements>
    <a:clrScheme name="HuaWei colour 3">
      <a:dk1>
        <a:srgbClr val="1D1D1A"/>
      </a:dk1>
      <a:lt1>
        <a:srgbClr val="666666"/>
      </a:lt1>
      <a:dk2>
        <a:srgbClr val="FFFFFF"/>
      </a:dk2>
      <a:lt2>
        <a:srgbClr val="DDDDDD"/>
      </a:lt2>
      <a:accent1>
        <a:srgbClr val="E9002F"/>
      </a:accent1>
      <a:accent2>
        <a:srgbClr val="7F0000"/>
      </a:accent2>
      <a:accent3>
        <a:srgbClr val="ED6D00"/>
      </a:accent3>
      <a:accent4>
        <a:srgbClr val="FCC800"/>
      </a:accent4>
      <a:accent5>
        <a:srgbClr val="61B230"/>
      </a:accent5>
      <a:accent6>
        <a:srgbClr val="30B5C5"/>
      </a:accent6>
      <a:hlink>
        <a:srgbClr val="C7000B"/>
      </a:hlink>
      <a:folHlink>
        <a:srgbClr val="66666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l">
          <a:defRPr kumimoji="1" sz="3200" dirty="0" smtClean="0">
            <a:solidFill>
              <a:srgbClr val="000000"/>
            </a:solidFill>
            <a:latin typeface="Microsoft YaHei" panose="020B0503020204020204" pitchFamily="34" charset="-122"/>
            <a:ea typeface="Microsoft YaHei" panose="020B0503020204020204" pitchFamily="34" charset="-122"/>
          </a:defRPr>
        </a:defPPr>
      </a:lstStyle>
    </a:txDef>
  </a:objectDefaults>
  <a:extraClrSchemeLst/>
  <a:extLst>
    <a:ext uri="{05A4C25C-085E-4340-85A3-A5531E510DB2}">
      <thm15:themeFamily xmlns:thm15="http://schemas.microsoft.com/office/thememl/2012/main" name="PPT 模板" id="{9BBB633E-5E45-41C7-B61B-A7FDDADD335C}" vid="{CE9DE895-046C-40AC-AD8E-ED7DD660489B}"/>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38455</TotalTime>
  <Words>1070</Words>
  <Application>Microsoft Office PowerPoint</Application>
  <PresentationFormat>Custom</PresentationFormat>
  <Paragraphs>52</Paragraphs>
  <Slides>11</Slides>
  <Notes>1</Notes>
  <HiddenSlides>0</HiddenSlides>
  <MMClips>0</MMClips>
  <ScaleCrop>false</ScaleCrop>
  <HeadingPairs>
    <vt:vector size="6" baseType="variant">
      <vt:variant>
        <vt:lpstr>Fonts Used</vt:lpstr>
      </vt:variant>
      <vt:variant>
        <vt:i4>9</vt:i4>
      </vt:variant>
      <vt:variant>
        <vt:lpstr>Theme</vt:lpstr>
      </vt:variant>
      <vt:variant>
        <vt:i4>7</vt:i4>
      </vt:variant>
      <vt:variant>
        <vt:lpstr>Slide Titles</vt:lpstr>
      </vt:variant>
      <vt:variant>
        <vt:i4>11</vt:i4>
      </vt:variant>
    </vt:vector>
  </HeadingPairs>
  <TitlesOfParts>
    <vt:vector size="27" baseType="lpstr">
      <vt:lpstr>ACGN-MiaoGB-Flash</vt:lpstr>
      <vt:lpstr>-apple-system</vt:lpstr>
      <vt:lpstr>Futura Medium</vt:lpstr>
      <vt:lpstr>Microsoft YaHei</vt:lpstr>
      <vt:lpstr>Microsoft YaHei</vt:lpstr>
      <vt:lpstr>Arial</vt:lpstr>
      <vt:lpstr>Calibri</vt:lpstr>
      <vt:lpstr>Gill Sans MT</vt:lpstr>
      <vt:lpstr>Wingdings</vt:lpstr>
      <vt:lpstr>封面页_图片版 </vt:lpstr>
      <vt:lpstr>1_内容Copytext </vt:lpstr>
      <vt:lpstr>5_内容Copytext </vt:lpstr>
      <vt:lpstr>4_内容Copytext </vt:lpstr>
      <vt:lpstr>code01</vt:lpstr>
      <vt:lpstr>1_code01</vt:lpstr>
      <vt:lpstr>结束页</vt:lpstr>
      <vt:lpstr>高效 Transformer 研究 Linear Transformer 与 Longformer 的结构原理及应用  </vt:lpstr>
      <vt:lpstr>关于本内容</vt:lpstr>
      <vt:lpstr>Transformer 的效率瓶颈</vt:lpstr>
      <vt:lpstr>随序列长度 (N) 增加的计算与内存开销 </vt:lpstr>
      <vt:lpstr>线性 Transformer：以线性复杂度重塑注意力机制</vt:lpstr>
      <vt:lpstr>Longformer：通过稀疏注意力高效处理长文档</vt:lpstr>
      <vt:lpstr>区分线性 Transformer 与 Longformer：通往效率的不同路径</vt:lpstr>
      <vt:lpstr>挑战、局限性与未来展望</vt:lpstr>
      <vt:lpstr>高效序列建模的演进格局</vt:lpstr>
      <vt:lpstr>PowerPoint Presentation</vt:lpstr>
      <vt:lpstr>PowerPoint Presentation</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sunbeilei</dc:creator>
  <cp:lastModifiedBy>b3022</cp:lastModifiedBy>
  <cp:revision>10559</cp:revision>
  <cp:lastPrinted>2023-09-08T09:14:01Z</cp:lastPrinted>
  <dcterms:created xsi:type="dcterms:W3CDTF">2020-08-28T08:44:19Z</dcterms:created>
  <dcterms:modified xsi:type="dcterms:W3CDTF">2025-06-30T06:54:33Z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(3)OuEhQ/z37fX125OKW3g17C5bV+y7G/gKJsML0A5/OgKvtn7/T6c/4T6hn9nIqtn/Da2DV0e1
YkZiURPiLC42MShcL/fZA4mE6VGaOA2FvlYfHIYSZJ2x/7mdLeRmmf1w4X0A5d4CCuYz4S2H
9F45z8fGjkVdbq/n1HUN8RuI504mZdRYgPGJ6zxlPm72+/xu+geTV5g6L4LIrOfp3Uz3lD3L
ea+4faiLw6pVexN8LT</vt:lpwstr>
  </property>
  <property fmtid="{D5CDD505-2E9C-101B-9397-08002B2CF9AE}" pid="3" name="_2015_ms_pID_7253431">
    <vt:lpwstr>ecQIe4CoyIly6OHTxuVhmieGPnYbA3uXbJm6HMUaTsPG0exzxoZIPn
gyqoQOOR7cQacoowLqktKvvgDWrIVtDqwjU4OI88dpKCXaoMY848xAR2s3foFSDFY9jS7oet
R0Py72DRnsqr3DDSQaooMLXWBuiLhuIYzMBDAV+PWApFaPwoPpXlY37MgIx3bHfWgjTOwZ3v
JN/RPQQfhjHqAE9PqhRy6dkuTle3NIqVbx2m</vt:lpwstr>
  </property>
  <property fmtid="{D5CDD505-2E9C-101B-9397-08002B2CF9AE}" pid="4" name="_2015_ms_pID_7253432">
    <vt:lpwstr>3A==</vt:lpwstr>
  </property>
  <property fmtid="{D5CDD505-2E9C-101B-9397-08002B2CF9AE}" pid="5" name="_readonly">
    <vt:lpwstr/>
  </property>
  <property fmtid="{D5CDD505-2E9C-101B-9397-08002B2CF9AE}" pid="6" name="_change">
    <vt:lpwstr/>
  </property>
  <property fmtid="{D5CDD505-2E9C-101B-9397-08002B2CF9AE}" pid="7" name="_full-control">
    <vt:lpwstr/>
  </property>
  <property fmtid="{D5CDD505-2E9C-101B-9397-08002B2CF9AE}" pid="8" name="sflag">
    <vt:lpwstr>1664329715</vt:lpwstr>
  </property>
</Properties>
</file>

<file path=docProps/thumbnail.jpeg>
</file>